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24e5ef78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24e5ef78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4e5ef78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24e5ef78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4e5ef78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4e5ef78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4e5ef7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4e5ef7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4e5ef78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4e5ef78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24e5ef7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24e5ef7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24e5ef78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24e5ef78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24e5ef7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24e5ef7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4e5ef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4e5ef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24e5ef78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24e5ef78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24e5ef7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24e5ef7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Enhanced Retrieval and Generation System for Reference Documents</a:t>
            </a:r>
            <a:endParaRPr sz="42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Revolutionizing access to critical reference information for knowledge-workers</a:t>
            </a:r>
            <a:br>
              <a:rPr lang="en"/>
            </a:br>
            <a:br>
              <a:rPr lang="en"/>
            </a:br>
            <a:r>
              <a:rPr lang="en"/>
              <a:t>Group 3 - Jeet Das - ad5f2@mail.umkc.edu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problem, different domain: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Applications beyond Civil Engineering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problem, different domain: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Adaptable to various domains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problem, different domain: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information retrieval challenges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Project Recap:</a:t>
            </a:r>
            <a:r>
              <a:rPr lang="en"/>
              <a:t> Objectives and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Future Impact:</a:t>
            </a:r>
            <a:r>
              <a:rPr lang="en"/>
              <a:t> Enhancing Productivity and Decision-Making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65500" y="16259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 to questions (and help)!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Difficulty in locating critical information in extensive reference manuals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 manuals </a:t>
            </a:r>
            <a:r>
              <a:rPr lang="en"/>
              <a:t>range from a few hundred to thousands of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Hundreds of hours spent sourcing information which could be utilized in solving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Millions of dollars are spent every year in systems, human hours, validation of methods,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Natural language querying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retrieval and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Customizable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integration with an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9500" y="1846800"/>
            <a:ext cx="46188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Focus: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Civil engineering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reference manuals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Limitations: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Multi-modal nature of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42" y="194425"/>
            <a:ext cx="3606177" cy="46654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3" name="Google Shape;93;p16"/>
          <p:cNvSpPr txBox="1"/>
          <p:nvPr/>
        </p:nvSpPr>
        <p:spPr>
          <a:xfrm>
            <a:off x="5510550" y="4852175"/>
            <a:ext cx="25521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Sample page from ASCE 7-16 manual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236400" y="1530350"/>
            <a:ext cx="3060600" cy="3090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221725" y="503600"/>
            <a:ext cx="3075300" cy="93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4468750" y="998800"/>
            <a:ext cx="7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>
            <a:off x="4497225" y="2299550"/>
            <a:ext cx="7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>
            <a:off x="4497225" y="4254375"/>
            <a:ext cx="268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349900" y="1971725"/>
            <a:ext cx="14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All text based content will be supported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283475" y="752500"/>
            <a:ext cx="13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Tables, images, etc won’t be supported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706625" y="3931875"/>
            <a:ext cx="13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Equations will be supported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Primary:</a:t>
            </a:r>
            <a:r>
              <a:rPr lang="en"/>
              <a:t> Civil Engineering Reference Manuals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 ASCE (American Society for Civil Engineers) Reference manuals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Secondary:</a:t>
            </a:r>
            <a:r>
              <a:rPr lang="en"/>
              <a:t> Technical Documents and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Eg: Reference documents available on the web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5" y="498350"/>
            <a:ext cx="1773975" cy="2333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9176"/>
            <a:ext cx="1981319" cy="2001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75" y="1362125"/>
            <a:ext cx="8443776" cy="32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September 2023:</a:t>
            </a:r>
            <a:r>
              <a:rPr lang="en"/>
              <a:t> Research and Proof of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October 2023:</a:t>
            </a:r>
            <a:r>
              <a:rPr lang="en"/>
              <a:t> System Development Begins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November 2023:</a:t>
            </a:r>
            <a:r>
              <a:rPr lang="en"/>
              <a:t> Extensive Testing and API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December 2023:</a:t>
            </a:r>
            <a:r>
              <a:rPr lang="en"/>
              <a:t> Baseline Development and Enhancements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outcomes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(Testing driven)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Depth and clarity of answers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Accuracy in information retrieval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Seamless integration via API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Enhanced productivity for Civil Engineers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Efficient decision-making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User-Friendly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Innovation:</a:t>
            </a:r>
            <a:r>
              <a:rPr lang="en"/>
              <a:t> Technological edge with decoder-transformer based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Cutting-Edge LLMs:</a:t>
            </a:r>
            <a:r>
              <a:rPr lang="en"/>
              <a:t> GPT Family of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Efficient Data Storage:</a:t>
            </a:r>
            <a:r>
              <a:rPr lang="en"/>
              <a:t> Vector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User-Friendly Access:</a:t>
            </a:r>
            <a:r>
              <a:rPr lang="en"/>
              <a:t> REST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