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86" r:id="rId21"/>
    <p:sldId id="28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72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mailto:angularfire2@5.0.0-rc.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n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99" y="381000"/>
            <a:ext cx="8702566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in Angular</a:t>
            </a:r>
            <a:endParaRPr lang="en-US" dirty="0"/>
          </a:p>
        </p:txBody>
      </p:sp>
      <p:pic>
        <p:nvPicPr>
          <p:cNvPr id="4" name="Content Placeholder 3" descr="bin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214" y="1447800"/>
            <a:ext cx="9107207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wo-way-data-binding-angularj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n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916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ngularjs-digest-life-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apparquitectur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gular 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23836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NEHA\Desktop\IMBUEDESK PROJECTS\html 19-12-2018\How-Ngrok-Work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92" y="152400"/>
            <a:ext cx="8719448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NEHA\Desktop\IMBUEDESK PROJECTS\html 19-12-2018\i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Structure</a:t>
            </a:r>
          </a:p>
          <a:p>
            <a:r>
              <a:rPr lang="en-US" dirty="0" smtClean="0"/>
              <a:t>Start with Firebase DB</a:t>
            </a:r>
          </a:p>
          <a:p>
            <a:r>
              <a:rPr lang="en-US" dirty="0" smtClean="0"/>
              <a:t>Generate API there</a:t>
            </a:r>
          </a:p>
          <a:p>
            <a:r>
              <a:rPr lang="en-US" dirty="0" smtClean="0"/>
              <a:t>Get into root of the new file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- -s firebase @angular/fire</a:t>
            </a:r>
          </a:p>
          <a:p>
            <a:r>
              <a:rPr lang="en-US" dirty="0" err="1" smtClean="0"/>
              <a:t>Env.ts</a:t>
            </a:r>
            <a:r>
              <a:rPr lang="en-US" dirty="0" smtClean="0"/>
              <a:t> file connect the API of Firebase</a:t>
            </a:r>
            <a:endParaRPr lang="en-US" dirty="0"/>
          </a:p>
        </p:txBody>
      </p:sp>
      <p:pic>
        <p:nvPicPr>
          <p:cNvPr id="4" name="Picture 3" descr="FI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486400"/>
            <a:ext cx="7162800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-is-angularjs-beginners-guide-for-understand-angularjs-6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6775" y="0"/>
            <a:ext cx="9521412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6600" dirty="0" err="1" smtClean="0"/>
              <a:t>ng</a:t>
            </a:r>
            <a:r>
              <a:rPr lang="en-US" sz="6600" dirty="0" smtClean="0"/>
              <a:t> new ANGULAR7CRUD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Environment.ts</a:t>
            </a:r>
            <a:r>
              <a:rPr lang="en-US" dirty="0" smtClean="0"/>
              <a:t> for API</a:t>
            </a:r>
          </a:p>
          <a:p>
            <a:r>
              <a:rPr lang="en-US" dirty="0" err="1" smtClean="0"/>
              <a:t>App.module.ts</a:t>
            </a:r>
            <a:r>
              <a:rPr lang="en-US" dirty="0" smtClean="0"/>
              <a:t> for es6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roject pa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r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r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00" y="0"/>
            <a:ext cx="94488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ir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re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5798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web page customization</a:t>
            </a:r>
          </a:p>
          <a:p>
            <a:r>
              <a:rPr lang="en-US" dirty="0" smtClean="0"/>
              <a:t>&lt;div class="container"&gt;</a:t>
            </a:r>
          </a:p>
          <a:p>
            <a:r>
              <a:rPr lang="en-US" dirty="0" smtClean="0"/>
              <a:t>  &lt;app-employees&gt;&lt;/app-employees&gt;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/app/employees/</a:t>
            </a:r>
            <a:r>
              <a:rPr lang="en-US" dirty="0" err="1" smtClean="0"/>
              <a:t>employees.component.html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/app/shared/</a:t>
            </a:r>
            <a:r>
              <a:rPr lang="en-US" dirty="0" err="1" smtClean="0"/>
              <a:t>employee.model.ts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export class Employee {</a:t>
            </a:r>
          </a:p>
          <a:p>
            <a:pPr>
              <a:buNone/>
            </a:pPr>
            <a:r>
              <a:rPr lang="en-US" dirty="0" smtClean="0"/>
              <a:t>    id: string;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fullName</a:t>
            </a:r>
            <a:r>
              <a:rPr lang="en-US" dirty="0" smtClean="0"/>
              <a:t>: string;</a:t>
            </a:r>
          </a:p>
          <a:p>
            <a:pPr>
              <a:buNone/>
            </a:pPr>
            <a:r>
              <a:rPr lang="en-US" dirty="0" smtClean="0"/>
              <a:t>    position: string;</a:t>
            </a:r>
          </a:p>
          <a:p>
            <a:pPr>
              <a:buNone/>
            </a:pPr>
            <a:r>
              <a:rPr lang="en-US" dirty="0" smtClean="0"/>
              <a:t>    mobile: string;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8412775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error compilation at run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npm install rxjs@6 rxjs-compat@6 –save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--save </a:t>
            </a:r>
            <a:r>
              <a:rPr lang="en-US" dirty="0" smtClean="0">
                <a:hlinkClick r:id="rId2"/>
              </a:rPr>
              <a:t>angularfire2@5.0.0-rc.7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-–s firebase @angular/fire</a:t>
            </a:r>
            <a:endParaRPr lang="en-US" dirty="0"/>
          </a:p>
        </p:txBody>
      </p:sp>
      <p:pic>
        <p:nvPicPr>
          <p:cNvPr id="4" name="Picture 3" descr="la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14800"/>
            <a:ext cx="4343400" cy="336835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 smtClean="0"/>
              <a:t>CRUD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7924800" cy="4724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400" dirty="0" err="1" smtClean="0"/>
              <a:t>npm</a:t>
            </a:r>
            <a:r>
              <a:rPr lang="en-US" sz="4400" dirty="0" smtClean="0"/>
              <a:t> uninstall @angular/</a:t>
            </a:r>
            <a:r>
              <a:rPr lang="en-US" sz="4400" dirty="0" err="1" smtClean="0"/>
              <a:t>cli</a:t>
            </a:r>
            <a:r>
              <a:rPr lang="en-US" sz="4400" dirty="0" smtClean="0"/>
              <a:t> -g</a:t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4400" dirty="0" err="1" smtClean="0"/>
              <a:t>npm</a:t>
            </a:r>
            <a:r>
              <a:rPr lang="en-US" sz="4400" dirty="0" smtClean="0"/>
              <a:t> install @angular/</a:t>
            </a:r>
            <a:r>
              <a:rPr lang="en-US" sz="4400" dirty="0" err="1" smtClean="0"/>
              <a:t>cli</a:t>
            </a:r>
            <a:r>
              <a:rPr lang="en-US" sz="4400" dirty="0" smtClean="0"/>
              <a:t> –g</a:t>
            </a:r>
          </a:p>
          <a:p>
            <a:r>
              <a:rPr lang="en-US" sz="4400" dirty="0" err="1" smtClean="0"/>
              <a:t>ng</a:t>
            </a:r>
            <a:r>
              <a:rPr lang="en-US" sz="4400" dirty="0" smtClean="0"/>
              <a:t> new </a:t>
            </a:r>
            <a:r>
              <a:rPr lang="en-US" sz="4400" dirty="0" err="1" smtClean="0"/>
              <a:t>sb</a:t>
            </a:r>
            <a:r>
              <a:rPr lang="en-US" sz="4400" dirty="0" smtClean="0"/>
              <a:t>-app --skip-</a:t>
            </a:r>
            <a:r>
              <a:rPr lang="en-US" sz="4400" dirty="0" err="1" smtClean="0"/>
              <a:t>git</a:t>
            </a:r>
            <a:r>
              <a:rPr lang="en-US" sz="4400" dirty="0" smtClean="0"/>
              <a:t> </a:t>
            </a:r>
          </a:p>
          <a:p>
            <a:r>
              <a:rPr lang="en-US" sz="4400" dirty="0" err="1" smtClean="0"/>
              <a:t>npm</a:t>
            </a:r>
            <a:r>
              <a:rPr lang="en-US" sz="4400" dirty="0" smtClean="0"/>
              <a:t> cache </a:t>
            </a:r>
            <a:r>
              <a:rPr lang="en-US" sz="4400" dirty="0" smtClean="0"/>
              <a:t>verify</a:t>
            </a:r>
          </a:p>
          <a:p>
            <a:r>
              <a:rPr lang="en-US" sz="4400" dirty="0" err="1" smtClean="0"/>
              <a:t>Npm</a:t>
            </a:r>
            <a:r>
              <a:rPr lang="en-US" sz="4400" dirty="0" smtClean="0"/>
              <a:t> </a:t>
            </a:r>
            <a:r>
              <a:rPr lang="en-US" sz="4400" dirty="0" err="1" smtClean="0"/>
              <a:t>i</a:t>
            </a:r>
            <a:r>
              <a:rPr lang="en-US" sz="4400" dirty="0" smtClean="0"/>
              <a:t> --s firebase @angular/fire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Create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to Execution</a:t>
            </a:r>
            <a:endParaRPr lang="en-US" dirty="0"/>
          </a:p>
        </p:txBody>
      </p:sp>
      <p:pic>
        <p:nvPicPr>
          <p:cNvPr id="4" name="Content Placeholder 3" descr="i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47800"/>
            <a:ext cx="6604725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2486" cy="640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1"/>
            <a:ext cx="91440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-s-the-difference-between-angular-1-x-controller-and-angular-2-awesome-collection-of-angular-decorator-of-angular-decorat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102</Words>
  <Application>Microsoft Office PowerPoint</Application>
  <PresentationFormat>On-screen Show (4:3)</PresentationFormat>
  <Paragraphs>36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Installation to Execution</vt:lpstr>
      <vt:lpstr>Slide 5</vt:lpstr>
      <vt:lpstr>Slide 6</vt:lpstr>
      <vt:lpstr>Slide 7</vt:lpstr>
      <vt:lpstr>Slide 8</vt:lpstr>
      <vt:lpstr>Slide 9</vt:lpstr>
      <vt:lpstr>Binding in Angular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CRUD APPLICATION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Src/app/app.component.html</vt:lpstr>
      <vt:lpstr>Src/app/employees/employees.component.html</vt:lpstr>
      <vt:lpstr>Src/app/shared/employee.model.ts</vt:lpstr>
      <vt:lpstr>For error compilation at run time</vt:lpstr>
      <vt:lpstr>CRUD APPLICATION</vt:lpstr>
      <vt:lpstr>Command Create component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SNEHA</dc:creator>
  <cp:lastModifiedBy>SNEHA</cp:lastModifiedBy>
  <cp:revision>62</cp:revision>
  <dcterms:created xsi:type="dcterms:W3CDTF">2006-08-16T00:00:00Z</dcterms:created>
  <dcterms:modified xsi:type="dcterms:W3CDTF">2019-02-22T07:28:28Z</dcterms:modified>
</cp:coreProperties>
</file>