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46431" y="2307858"/>
            <a:ext cx="1254705" cy="1503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then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our </a:t>
            </a:r>
            <a:r>
              <a:rPr sz="1800" spc="-5" dirty="0">
                <a:latin typeface="Times New Roman"/>
                <a:cs typeface="Times New Roman"/>
              </a:rPr>
              <a:t>testing we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couldn’t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lang="en-US" sz="2000" spc="-5" dirty="0" err="1">
                <a:latin typeface="Times New Roman"/>
                <a:cs typeface="Times New Roman"/>
              </a:rPr>
              <a:t>I</a:t>
            </a:r>
            <a:r>
              <a:rPr sz="2000" spc="-5" dirty="0" err="1">
                <a:latin typeface="Times New Roman"/>
                <a:cs typeface="Times New Roman"/>
              </a:rPr>
              <a:t>merican</a:t>
            </a:r>
            <a:r>
              <a:rPr sz="2000" spc="-5" dirty="0">
                <a:latin typeface="Times New Roman"/>
                <a:cs typeface="Times New Roman"/>
              </a:rPr>
              <a:t>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95.7%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  <a:endParaRPr sz="1800">
              <a:latin typeface="Times New Roman"/>
              <a:cs typeface="Times New Roman"/>
            </a:endParaRP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14952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IN" sz="2400" b="1" dirty="0">
                <a:solidFill>
                  <a:schemeClr val="bg1"/>
                </a:solidFill>
              </a:rPr>
              <a:t>Ms. Nidhi Garg</a:t>
            </a:r>
            <a:endParaRPr sz="235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399582" cy="177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IN" sz="2000" dirty="0"/>
              <a:t>Bhanu Tripathi (1733310020) Jeetesh Gaur (1733310028) Saket Rai (1733310061)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lang="en-US" sz="2400" b="1" spc="-105" dirty="0">
                <a:solidFill>
                  <a:srgbClr val="1A1A1A"/>
                </a:solidFill>
                <a:latin typeface="Arial"/>
                <a:cs typeface="Arial"/>
              </a:rPr>
              <a:t>I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658742" y="1924746"/>
            <a:ext cx="2125913" cy="219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0142" y="2097958"/>
            <a:ext cx="1642575" cy="1968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C77E40-451E-49D2-958C-A2FA8546D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5" y="2097958"/>
            <a:ext cx="2211070" cy="18225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requirements.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801</Words>
  <Application>Microsoft Office PowerPoint</Application>
  <PresentationFormat>On-screen Show (16:9)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AoyagiKouzanFontT</vt:lpstr>
      <vt:lpstr>Arial</vt:lpstr>
      <vt:lpstr>Calibri</vt:lpstr>
      <vt:lpstr>Lato</vt:lpstr>
      <vt:lpstr>Roboto</vt:lpstr>
      <vt:lpstr>RobotoRegular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Image Post Gaussian  Blur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jeetesh gour</cp:lastModifiedBy>
  <cp:revision>3</cp:revision>
  <dcterms:created xsi:type="dcterms:W3CDTF">2021-07-30T15:28:24Z</dcterms:created>
  <dcterms:modified xsi:type="dcterms:W3CDTF">2021-08-13T06:27:22Z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2021-07-30T00:00:00Z</vt:filetime>
  </property>
</Properties>
</file>