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65275ED-C6F6-437C-92C3-01C823D5197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56133A8-9FB2-4C47-8074-79B20CD2D96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06-12-2022 15:56:10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A8F783B-18B7-4453-8E31-7DA99F192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066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2022-12-06T10:26:10Z</dcterms:created>
  <dcterms:modified xsi:type="dcterms:W3CDTF">2022-12-06T10:26:10Z</dcterms:modified>
</cp:coreProperties>
</file>