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380981A-3C81-4D32-BB4D-2D257F24C0B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salesinsight2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8091EC1-DC57-4BCE-809D-263043AD810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07-12-2022 19:00:45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21E40A0-3258-430F-92A0-075D1E6F39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2022-12-07T13:30:45Z</dcterms:created>
  <dcterms:modified xsi:type="dcterms:W3CDTF">2022-12-07T13:30:45Z</dcterms:modified>
</cp:coreProperties>
</file>