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489319"/>
            <a:ext cx="279396" cy="7810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304924" cy="25050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422769"/>
            <a:ext cx="1269996" cy="24352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07195" y="0"/>
            <a:ext cx="771524" cy="179387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76019" y="4803785"/>
            <a:ext cx="723899" cy="20542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489319"/>
            <a:ext cx="279396" cy="7810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304924" cy="25050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22769"/>
            <a:ext cx="1269996" cy="24352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6876" y="83607"/>
            <a:ext cx="7703820" cy="10518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557" y="2077396"/>
            <a:ext cx="8328025" cy="250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3.png"/><Relationship Id="rId6" Type="http://schemas.openxmlformats.org/officeDocument/2006/relationships/hyperlink" Target="mailto:jeatharjeathar@gmail.com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2365375" cy="6858000"/>
            <a:chOff x="0" y="0"/>
            <a:chExt cx="2365375" cy="68580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03422"/>
              <a:ext cx="222246" cy="67627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403347"/>
              <a:ext cx="317496" cy="5714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365371" cy="6857999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41779" y="760731"/>
            <a:ext cx="5248290" cy="380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01100" y="1362074"/>
            <a:ext cx="3047999" cy="392428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05"/>
              </a:spcBef>
            </a:pPr>
            <a:r>
              <a:rPr dirty="0" sz="4800"/>
              <a:t>DIGITAL</a:t>
            </a:r>
            <a:r>
              <a:rPr dirty="0" sz="4800" spc="-120"/>
              <a:t> </a:t>
            </a:r>
            <a:r>
              <a:rPr dirty="0" sz="4800" spc="-10"/>
              <a:t>PORTFOLIO</a:t>
            </a:r>
            <a:endParaRPr sz="4800"/>
          </a:p>
        </p:txBody>
      </p:sp>
      <p:sp>
        <p:nvSpPr>
          <p:cNvPr id="10" name="object 10" descr=""/>
          <p:cNvSpPr txBox="1"/>
          <p:nvPr/>
        </p:nvSpPr>
        <p:spPr>
          <a:xfrm>
            <a:off x="1946276" y="1942707"/>
            <a:ext cx="8088630" cy="325247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SzPct val="122500"/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dirty="0" sz="200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JEETHAR.R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5"/>
              </a:spcBef>
              <a:buSzPct val="122500"/>
              <a:buFont typeface="Arial"/>
              <a:buChar char="•"/>
              <a:tabLst>
                <a:tab pos="355600" algn="l"/>
              </a:tabLst>
            </a:pP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dirty="0" baseline="1388" sz="3000" spc="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NUMBER:</a:t>
            </a:r>
            <a:r>
              <a:rPr dirty="0" baseline="1388" sz="3000" spc="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spc="-15" b="1">
                <a:solidFill>
                  <a:srgbClr val="FFFFFF"/>
                </a:solidFill>
                <a:latin typeface="Arial"/>
                <a:cs typeface="Arial"/>
              </a:rPr>
              <a:t>2422J1112</a:t>
            </a:r>
            <a:endParaRPr baseline="1388"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25"/>
              </a:spcBef>
              <a:buSzPct val="122500"/>
              <a:buFont typeface="Arial"/>
              <a:buChar char="•"/>
              <a:tabLst>
                <a:tab pos="355600" algn="l"/>
              </a:tabLst>
            </a:pP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dirty="0" baseline="1388" sz="3000" spc="2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baseline="1388" sz="30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II</a:t>
            </a:r>
            <a:r>
              <a:rPr dirty="0" baseline="1388" sz="30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spc="-30" b="1">
                <a:solidFill>
                  <a:srgbClr val="FFFFFF"/>
                </a:solidFill>
                <a:latin typeface="Arial"/>
                <a:cs typeface="Arial"/>
              </a:rPr>
              <a:t>–BCA</a:t>
            </a:r>
            <a:endParaRPr baseline="1388"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25"/>
              </a:spcBef>
              <a:buSzPct val="122500"/>
              <a:buFont typeface="Arial"/>
              <a:buChar char="•"/>
              <a:tabLst>
                <a:tab pos="355600" algn="l"/>
              </a:tabLst>
            </a:pP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NM</a:t>
            </a:r>
            <a:r>
              <a:rPr dirty="0" baseline="1388" sz="30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dirty="0" baseline="1388" sz="3000" spc="2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spc="-15" b="1">
                <a:solidFill>
                  <a:srgbClr val="FFFFFF"/>
                </a:solidFill>
                <a:latin typeface="Arial"/>
                <a:cs typeface="Arial"/>
              </a:rPr>
              <a:t>ASBRU062422J1112</a:t>
            </a:r>
            <a:endParaRPr baseline="1388"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25"/>
              </a:spcBef>
              <a:buSzPct val="122500"/>
              <a:buFont typeface="Arial"/>
              <a:buChar char="•"/>
              <a:tabLst>
                <a:tab pos="355600" algn="l"/>
              </a:tabLst>
            </a:pP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DEPARTMENT:</a:t>
            </a:r>
            <a:r>
              <a:rPr dirty="0" baseline="1388" sz="3000" spc="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BACHELOR</a:t>
            </a:r>
            <a:r>
              <a:rPr dirty="0" baseline="1388" sz="3000" spc="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baseline="1388" sz="3000" spc="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dirty="0" baseline="1388" sz="3000" spc="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spc="-15" b="1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endParaRPr baseline="1388"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25"/>
              </a:spcBef>
              <a:buSzPct val="122500"/>
              <a:buFont typeface="Arial"/>
              <a:buChar char="•"/>
              <a:tabLst>
                <a:tab pos="355600" algn="l"/>
              </a:tabLst>
            </a:pP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r>
              <a:rPr dirty="0" baseline="1388" sz="3000" spc="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dirty="0" baseline="1388" sz="3000" spc="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CHIKKANNAGOVERNMENT</a:t>
            </a:r>
            <a:r>
              <a:rPr dirty="0" baseline="1388" sz="3000" spc="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ARTS</a:t>
            </a:r>
            <a:r>
              <a:rPr dirty="0" baseline="1388" sz="3000" spc="4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spc="-15" b="1">
                <a:solidFill>
                  <a:srgbClr val="FFFFFF"/>
                </a:solidFill>
                <a:latin typeface="Arial"/>
                <a:cs typeface="Arial"/>
              </a:rPr>
              <a:t>COLLEGE</a:t>
            </a:r>
            <a:endParaRPr baseline="1388"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25"/>
              </a:spcBef>
              <a:buSzPct val="122500"/>
              <a:buFont typeface="Arial"/>
              <a:buChar char="•"/>
              <a:tabLst>
                <a:tab pos="355600" algn="l"/>
              </a:tabLst>
            </a:pP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PLACE</a:t>
            </a:r>
            <a:r>
              <a:rPr dirty="0" baseline="1388" sz="3000" spc="22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baseline="1388" sz="30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1388" sz="3000" spc="-15" b="1">
                <a:solidFill>
                  <a:srgbClr val="FFFFFF"/>
                </a:solidFill>
                <a:latin typeface="Arial"/>
                <a:cs typeface="Arial"/>
              </a:rPr>
              <a:t>TIRUPPUR.</a:t>
            </a:r>
            <a:endParaRPr baseline="1388"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3862" y="847980"/>
            <a:ext cx="5686409" cy="1523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7195" y="0"/>
            <a:ext cx="771524" cy="179387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586343" y="2019299"/>
            <a:ext cx="6513830" cy="4838700"/>
            <a:chOff x="5586343" y="2019299"/>
            <a:chExt cx="6513830" cy="483870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6019" y="4803784"/>
              <a:ext cx="723899" cy="205421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7490" y="2019299"/>
              <a:ext cx="5476859" cy="347664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586343" y="2512950"/>
              <a:ext cx="1828800" cy="1871980"/>
            </a:xfrm>
            <a:custGeom>
              <a:avLst/>
              <a:gdLst/>
              <a:ahLst/>
              <a:cxnLst/>
              <a:rect l="l" t="t" r="r" b="b"/>
              <a:pathLst>
                <a:path w="1828800" h="1871979">
                  <a:moveTo>
                    <a:pt x="908060" y="12701"/>
                  </a:moveTo>
                  <a:lnTo>
                    <a:pt x="0" y="12701"/>
                  </a:lnTo>
                  <a:lnTo>
                    <a:pt x="0" y="0"/>
                  </a:lnTo>
                  <a:lnTo>
                    <a:pt x="917966" y="0"/>
                  </a:lnTo>
                  <a:lnTo>
                    <a:pt x="920739" y="2923"/>
                  </a:lnTo>
                  <a:lnTo>
                    <a:pt x="920739" y="6352"/>
                  </a:lnTo>
                  <a:lnTo>
                    <a:pt x="908060" y="6352"/>
                  </a:lnTo>
                  <a:lnTo>
                    <a:pt x="908060" y="12701"/>
                  </a:lnTo>
                  <a:close/>
                </a:path>
                <a:path w="1828800" h="1871979">
                  <a:moveTo>
                    <a:pt x="1752599" y="1841513"/>
                  </a:moveTo>
                  <a:lnTo>
                    <a:pt x="910986" y="1841513"/>
                  </a:lnTo>
                  <a:lnTo>
                    <a:pt x="908060" y="1838709"/>
                  </a:lnTo>
                  <a:lnTo>
                    <a:pt x="908060" y="6352"/>
                  </a:lnTo>
                  <a:lnTo>
                    <a:pt x="914399" y="12701"/>
                  </a:lnTo>
                  <a:lnTo>
                    <a:pt x="920739" y="12701"/>
                  </a:lnTo>
                  <a:lnTo>
                    <a:pt x="920739" y="1828803"/>
                  </a:lnTo>
                  <a:lnTo>
                    <a:pt x="914399" y="1828803"/>
                  </a:lnTo>
                  <a:lnTo>
                    <a:pt x="920739" y="1835142"/>
                  </a:lnTo>
                  <a:lnTo>
                    <a:pt x="1752599" y="1835142"/>
                  </a:lnTo>
                  <a:lnTo>
                    <a:pt x="1752599" y="1841513"/>
                  </a:lnTo>
                  <a:close/>
                </a:path>
                <a:path w="1828800" h="1871979">
                  <a:moveTo>
                    <a:pt x="920739" y="12701"/>
                  </a:moveTo>
                  <a:lnTo>
                    <a:pt x="914399" y="12701"/>
                  </a:lnTo>
                  <a:lnTo>
                    <a:pt x="908060" y="6352"/>
                  </a:lnTo>
                  <a:lnTo>
                    <a:pt x="920739" y="6352"/>
                  </a:lnTo>
                  <a:lnTo>
                    <a:pt x="920739" y="12701"/>
                  </a:lnTo>
                  <a:close/>
                </a:path>
                <a:path w="1828800" h="1871979">
                  <a:moveTo>
                    <a:pt x="1755758" y="1871663"/>
                  </a:moveTo>
                  <a:lnTo>
                    <a:pt x="1752599" y="1871663"/>
                  </a:lnTo>
                  <a:lnTo>
                    <a:pt x="1752599" y="1797042"/>
                  </a:lnTo>
                  <a:lnTo>
                    <a:pt x="1816120" y="1828803"/>
                  </a:lnTo>
                  <a:lnTo>
                    <a:pt x="1765310" y="1828803"/>
                  </a:lnTo>
                  <a:lnTo>
                    <a:pt x="1765310" y="1841513"/>
                  </a:lnTo>
                  <a:lnTo>
                    <a:pt x="1816059" y="1841513"/>
                  </a:lnTo>
                  <a:lnTo>
                    <a:pt x="1755758" y="1871663"/>
                  </a:lnTo>
                  <a:close/>
                </a:path>
                <a:path w="1828800" h="1871979">
                  <a:moveTo>
                    <a:pt x="920739" y="1835142"/>
                  </a:moveTo>
                  <a:lnTo>
                    <a:pt x="914399" y="1828803"/>
                  </a:lnTo>
                  <a:lnTo>
                    <a:pt x="920739" y="1828803"/>
                  </a:lnTo>
                  <a:lnTo>
                    <a:pt x="920739" y="1835142"/>
                  </a:lnTo>
                  <a:close/>
                </a:path>
                <a:path w="1828800" h="1871979">
                  <a:moveTo>
                    <a:pt x="1752599" y="1835142"/>
                  </a:moveTo>
                  <a:lnTo>
                    <a:pt x="920739" y="1835142"/>
                  </a:lnTo>
                  <a:lnTo>
                    <a:pt x="920739" y="1828803"/>
                  </a:lnTo>
                  <a:lnTo>
                    <a:pt x="1752599" y="1828803"/>
                  </a:lnTo>
                  <a:lnTo>
                    <a:pt x="1752599" y="1835142"/>
                  </a:lnTo>
                  <a:close/>
                </a:path>
                <a:path w="1828800" h="1871979">
                  <a:moveTo>
                    <a:pt x="1816059" y="1841513"/>
                  </a:moveTo>
                  <a:lnTo>
                    <a:pt x="1765310" y="1841513"/>
                  </a:lnTo>
                  <a:lnTo>
                    <a:pt x="1765310" y="1828803"/>
                  </a:lnTo>
                  <a:lnTo>
                    <a:pt x="1816120" y="1828803"/>
                  </a:lnTo>
                  <a:lnTo>
                    <a:pt x="1828799" y="1835142"/>
                  </a:lnTo>
                  <a:lnTo>
                    <a:pt x="1816059" y="1841513"/>
                  </a:lnTo>
                  <a:close/>
                </a:path>
              </a:pathLst>
            </a:custGeom>
            <a:solidFill>
              <a:srgbClr val="99CC4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3775" rIns="0" bIns="0" rtlCol="0" vert="horz">
            <a:spAutoFit/>
          </a:bodyPr>
          <a:lstStyle/>
          <a:p>
            <a:pPr marL="262255">
              <a:lnSpc>
                <a:spcPct val="100000"/>
              </a:lnSpc>
              <a:spcBef>
                <a:spcPts val="105"/>
              </a:spcBef>
            </a:pPr>
            <a:r>
              <a:rPr dirty="0"/>
              <a:t>RESULTS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SCREENSHOTS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373502" y="2167949"/>
            <a:ext cx="6875145" cy="359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6395" indent="-315595">
              <a:lnSpc>
                <a:spcPct val="100000"/>
              </a:lnSpc>
              <a:spcBef>
                <a:spcPts val="100"/>
              </a:spcBef>
              <a:buSzPct val="125000"/>
              <a:buFont typeface="Arial"/>
              <a:buChar char="•"/>
              <a:tabLst>
                <a:tab pos="366395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Visual</a:t>
            </a:r>
            <a:r>
              <a:rPr dirty="0" sz="2400" spc="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proof</a:t>
            </a:r>
            <a:r>
              <a:rPr dirty="0" sz="2400" spc="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accomplishments.</a:t>
            </a:r>
            <a:endParaRPr sz="24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420"/>
              </a:spcBef>
              <a:buSzPct val="125000"/>
              <a:buFont typeface="Arial"/>
              <a:buChar char="•"/>
              <a:tabLst>
                <a:tab pos="2794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Showcase</a:t>
            </a:r>
            <a:r>
              <a:rPr dirty="0" sz="2400" spc="8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2400" spc="7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outcomes.</a:t>
            </a:r>
            <a:endParaRPr sz="24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420"/>
              </a:spcBef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Demonstrate</a:t>
            </a:r>
            <a:r>
              <a:rPr dirty="0" sz="2400" spc="7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dirty="0" sz="2400" spc="7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7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2400" spc="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  <a:p>
            <a:pPr marL="279400" marR="448309" indent="-229235">
              <a:lnSpc>
                <a:spcPct val="114599"/>
              </a:lnSpc>
              <a:buSzPct val="125000"/>
              <a:buFont typeface="Arial"/>
              <a:buChar char="•"/>
              <a:tabLst>
                <a:tab pos="2794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Highlight</a:t>
            </a:r>
            <a:r>
              <a:rPr dirty="0" sz="2400" spc="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2400" spc="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dirty="0" sz="2400" spc="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functionalities.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dirty="0" sz="2400" spc="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context</a:t>
            </a:r>
            <a:r>
              <a:rPr dirty="0" sz="2400" spc="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400" spc="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2400" spc="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experience.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90"/>
              </a:spcBef>
            </a:pPr>
            <a:r>
              <a:rPr dirty="0" sz="3000" spc="-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3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3000" spc="-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4659" y="882901"/>
            <a:ext cx="2657474" cy="285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7195" y="0"/>
            <a:ext cx="771524" cy="17938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76019" y="4803785"/>
            <a:ext cx="723899" cy="205421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44816" y="2095499"/>
            <a:ext cx="4229099" cy="23240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5200" rIns="0" bIns="0" rtlCol="0" vert="horz">
            <a:spAutoFit/>
          </a:bodyPr>
          <a:lstStyle/>
          <a:p>
            <a:pPr marL="137033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183002" y="2310203"/>
            <a:ext cx="5792470" cy="2668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105"/>
              </a:spcBef>
              <a:buSzPct val="125000"/>
              <a:buFont typeface="Arial"/>
              <a:buChar char="•"/>
              <a:tabLst>
                <a:tab pos="2794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Summarize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accomplishments.</a:t>
            </a:r>
            <a:endParaRPr sz="2400">
              <a:latin typeface="Arial"/>
              <a:cs typeface="Arial"/>
            </a:endParaRPr>
          </a:p>
          <a:p>
            <a:pPr marL="279400" marR="43180" indent="-229235">
              <a:lnSpc>
                <a:spcPct val="114599"/>
              </a:lnSpc>
              <a:buSzPct val="125000"/>
              <a:buFont typeface="Arial"/>
              <a:buChar char="•"/>
              <a:tabLst>
                <a:tab pos="2794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Reiterate</a:t>
            </a:r>
            <a:r>
              <a:rPr dirty="0" sz="2400" spc="-12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professional</a:t>
            </a:r>
            <a:r>
              <a:rPr dirty="0" sz="2400" spc="-12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goals.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Encourage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collaboration.</a:t>
            </a:r>
            <a:endParaRPr sz="2400">
              <a:latin typeface="Arial"/>
              <a:cs typeface="Arial"/>
            </a:endParaRPr>
          </a:p>
          <a:p>
            <a:pPr marL="279400" indent="-228600">
              <a:lnSpc>
                <a:spcPts val="2650"/>
              </a:lnSpc>
              <a:spcBef>
                <a:spcPts val="420"/>
              </a:spcBef>
              <a:buSzPct val="125000"/>
              <a:buFont typeface="Arial"/>
              <a:buChar char="•"/>
              <a:tabLst>
                <a:tab pos="2794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Provide</a:t>
            </a:r>
            <a:r>
              <a:rPr dirty="0" sz="2400" spc="-3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3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clear</a:t>
            </a:r>
            <a:r>
              <a:rPr dirty="0" sz="2400" spc="-3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20" b="1" i="1">
                <a:solidFill>
                  <a:srgbClr val="FFFFFF"/>
                </a:solidFill>
                <a:latin typeface="Arial"/>
                <a:cs typeface="Arial"/>
              </a:rPr>
              <a:t>call-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to-action.</a:t>
            </a:r>
            <a:endParaRPr sz="2400">
              <a:latin typeface="Arial"/>
              <a:cs typeface="Arial"/>
            </a:endParaRPr>
          </a:p>
          <a:p>
            <a:pPr marL="50800">
              <a:lnSpc>
                <a:spcPts val="3370"/>
              </a:lnSpc>
            </a:pPr>
            <a:r>
              <a:rPr dirty="0" sz="3000" spc="-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1875"/>
              </a:spcBef>
              <a:buSzPct val="125000"/>
              <a:buFont typeface="Arial"/>
              <a:buChar char="•"/>
              <a:tabLst>
                <a:tab pos="2794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Leave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lasting</a:t>
            </a:r>
            <a:r>
              <a:rPr dirty="0" sz="2400" spc="-4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impression.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0852" y="911476"/>
            <a:ext cx="2514599" cy="285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7195" y="0"/>
            <a:ext cx="771524" cy="179387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714122" y="3395898"/>
            <a:ext cx="4385945" cy="3462654"/>
            <a:chOff x="7714122" y="3395898"/>
            <a:chExt cx="4385945" cy="3462654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6019" y="4803784"/>
              <a:ext cx="723899" cy="205421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4122" y="3395898"/>
              <a:ext cx="3981449" cy="346210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3775" rIns="0" bIns="0" rtlCol="0" vert="horz">
            <a:spAutoFit/>
          </a:bodyPr>
          <a:lstStyle/>
          <a:p>
            <a:pPr marL="1597025">
              <a:lnSpc>
                <a:spcPct val="100000"/>
              </a:lnSpc>
              <a:spcBef>
                <a:spcPts val="105"/>
              </a:spcBef>
            </a:pPr>
            <a:r>
              <a:rPr dirty="0"/>
              <a:t>GITHUB</a:t>
            </a:r>
            <a:r>
              <a:rPr dirty="0" spc="-25"/>
              <a:t> </a:t>
            </a:r>
            <a:r>
              <a:rPr dirty="0" spc="-20"/>
              <a:t>LINK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4490" indent="-313690">
              <a:lnSpc>
                <a:spcPct val="100000"/>
              </a:lnSpc>
              <a:spcBef>
                <a:spcPts val="100"/>
              </a:spcBef>
              <a:buSzPct val="125000"/>
              <a:buFont typeface="Arial"/>
              <a:buChar char="•"/>
              <a:tabLst>
                <a:tab pos="364490" algn="l"/>
              </a:tabLst>
            </a:pPr>
            <a:r>
              <a:rPr dirty="0" sz="2400" spc="-10"/>
              <a:t>GitHubRepository</a:t>
            </a:r>
            <a:r>
              <a:rPr dirty="0" sz="2400" spc="-25"/>
              <a:t> </a:t>
            </a:r>
            <a:r>
              <a:rPr dirty="0" sz="2400" spc="-10"/>
              <a:t>:(https://github.com/jeethar/Jeethar-</a:t>
            </a:r>
            <a:endParaRPr sz="2400"/>
          </a:p>
          <a:p>
            <a:pPr marL="279400" indent="-228600">
              <a:lnSpc>
                <a:spcPct val="100000"/>
              </a:lnSpc>
              <a:spcBef>
                <a:spcPts val="420"/>
              </a:spcBef>
              <a:buSzPct val="125000"/>
              <a:buFont typeface="Arial"/>
              <a:buChar char="•"/>
              <a:tabLst>
                <a:tab pos="279400" algn="l"/>
              </a:tabLst>
            </a:pPr>
            <a:r>
              <a:rPr dirty="0" sz="2400" spc="-25"/>
              <a:t>TNSDC-</a:t>
            </a:r>
            <a:r>
              <a:rPr dirty="0" sz="2400" spc="-20"/>
              <a:t>FWD-</a:t>
            </a:r>
            <a:r>
              <a:rPr dirty="0" sz="2400" spc="-10"/>
              <a:t>DP.git)</a:t>
            </a:r>
            <a:endParaRPr sz="2400"/>
          </a:p>
          <a:p>
            <a:pPr>
              <a:lnSpc>
                <a:spcPct val="100000"/>
              </a:lnSpc>
              <a:spcBef>
                <a:spcPts val="960"/>
              </a:spcBef>
              <a:buFont typeface="Arial"/>
              <a:buChar char="•"/>
            </a:pPr>
          </a:p>
          <a:p>
            <a:pPr marL="279400" indent="-228600">
              <a:lnSpc>
                <a:spcPts val="2650"/>
              </a:lnSpc>
              <a:buSzPct val="125000"/>
              <a:buFont typeface="Arial"/>
              <a:buChar char="•"/>
              <a:tabLst>
                <a:tab pos="279400" algn="l"/>
              </a:tabLst>
            </a:pPr>
            <a:r>
              <a:rPr dirty="0" sz="2400"/>
              <a:t>Email:</a:t>
            </a:r>
            <a:r>
              <a:rPr dirty="0" sz="2400" spc="-75"/>
              <a:t> </a:t>
            </a:r>
            <a:r>
              <a:rPr dirty="0" sz="2400" spc="-10">
                <a:hlinkClick r:id="rId6"/>
              </a:rPr>
              <a:t>jeatharjeathar@gmail.com</a:t>
            </a:r>
            <a:endParaRPr sz="2400"/>
          </a:p>
          <a:p>
            <a:pPr marL="50800">
              <a:lnSpc>
                <a:spcPts val="3370"/>
              </a:lnSpc>
            </a:pPr>
            <a:r>
              <a:rPr dirty="0" sz="3000" spc="-50" b="0" i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279400" indent="-228600">
              <a:lnSpc>
                <a:spcPct val="100000"/>
              </a:lnSpc>
              <a:spcBef>
                <a:spcPts val="580"/>
              </a:spcBef>
              <a:buSzPct val="125000"/>
              <a:buFont typeface="Arial"/>
              <a:buChar char="•"/>
              <a:tabLst>
                <a:tab pos="279400" algn="l"/>
              </a:tabLst>
            </a:pPr>
            <a:r>
              <a:rPr dirty="0" sz="2400" spc="-10"/>
              <a:t>Phone:9361501852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5050" y="2434046"/>
            <a:ext cx="274637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dirty="0" spc="-20"/>
              <a:t>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9492" y="731775"/>
            <a:ext cx="971549" cy="285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7195" y="0"/>
            <a:ext cx="771524" cy="17938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76019" y="4803785"/>
            <a:ext cx="723899" cy="20542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3821" rIns="0" bIns="0" rtlCol="0" vert="horz">
            <a:spAutoFit/>
          </a:bodyPr>
          <a:lstStyle/>
          <a:p>
            <a:pPr marL="20262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TITLE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770248" y="1623366"/>
            <a:ext cx="7430770" cy="208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journey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portfolio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2400">
              <a:latin typeface="Arial"/>
              <a:cs typeface="Arial"/>
            </a:endParaRPr>
          </a:p>
          <a:p>
            <a:pPr marL="579120" marR="5080" indent="-567055">
              <a:lnSpc>
                <a:spcPct val="156300"/>
              </a:lnSpc>
              <a:spcBef>
                <a:spcPts val="5"/>
              </a:spcBef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Welcome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my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world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creativity,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Ideas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impactful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solutions.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5493" y="911476"/>
            <a:ext cx="2105024" cy="285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7195" y="0"/>
            <a:ext cx="771524" cy="17938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76019" y="4803785"/>
            <a:ext cx="723899" cy="205421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3775" rIns="0" bIns="0" rtlCol="0" vert="horz">
            <a:spAutoFit/>
          </a:bodyPr>
          <a:lstStyle/>
          <a:p>
            <a:pPr marL="228219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CONTENTS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376300" y="1789112"/>
            <a:ext cx="3203575" cy="34042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580"/>
              </a:spcBef>
              <a:buSzPct val="123529"/>
              <a:buFont typeface="Arial"/>
              <a:buChar char="•"/>
              <a:tabLst>
                <a:tab pos="266065" algn="l"/>
              </a:tabLst>
            </a:pPr>
            <a:r>
              <a:rPr dirty="0" sz="1700" b="1" i="1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dirty="0" sz="1700" spc="4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 i="1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7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960"/>
              </a:spcBef>
              <a:buSzPct val="123529"/>
              <a:buFont typeface="Arial"/>
              <a:buChar char="•"/>
              <a:tabLst>
                <a:tab pos="266065" algn="l"/>
              </a:tabLst>
            </a:pPr>
            <a:r>
              <a:rPr dirty="0" sz="1700" b="1" i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700" spc="3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 i="1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17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960"/>
              </a:spcBef>
              <a:buSzPct val="123529"/>
              <a:buFont typeface="Arial"/>
              <a:buChar char="•"/>
              <a:tabLst>
                <a:tab pos="266065" algn="l"/>
              </a:tabLst>
            </a:pPr>
            <a:r>
              <a:rPr dirty="0" sz="1700" b="1" i="1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dirty="0" sz="1700" spc="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20" b="1" i="1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endParaRPr sz="17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960"/>
              </a:spcBef>
              <a:buSzPct val="123529"/>
              <a:buFont typeface="Arial"/>
              <a:buChar char="•"/>
              <a:tabLst>
                <a:tab pos="266065" algn="l"/>
              </a:tabLst>
            </a:pPr>
            <a:r>
              <a:rPr dirty="0" sz="1700" b="1" i="1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1700" spc="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700" spc="3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 i="1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endParaRPr sz="17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960"/>
              </a:spcBef>
              <a:buSzPct val="123529"/>
              <a:buFont typeface="Arial"/>
              <a:buChar char="•"/>
              <a:tabLst>
                <a:tab pos="266065" algn="l"/>
              </a:tabLst>
            </a:pPr>
            <a:r>
              <a:rPr dirty="0" sz="1700" b="1" i="1">
                <a:solidFill>
                  <a:srgbClr val="FFFFFF"/>
                </a:solidFill>
                <a:latin typeface="Arial"/>
                <a:cs typeface="Arial"/>
              </a:rPr>
              <a:t>Portfolio</a:t>
            </a:r>
            <a:r>
              <a:rPr dirty="0" sz="1700" spc="3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b="1" i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dirty="0" sz="1700" spc="3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700" spc="3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 i="1">
                <a:solidFill>
                  <a:srgbClr val="FFFFFF"/>
                </a:solidFill>
                <a:latin typeface="Arial"/>
                <a:cs typeface="Arial"/>
              </a:rPr>
              <a:t>Layout</a:t>
            </a:r>
            <a:endParaRPr sz="17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960"/>
              </a:spcBef>
              <a:buSzPct val="123529"/>
              <a:buFont typeface="Arial"/>
              <a:buChar char="•"/>
              <a:tabLst>
                <a:tab pos="266065" algn="l"/>
              </a:tabLst>
            </a:pPr>
            <a:r>
              <a:rPr dirty="0" sz="1700" b="1" i="1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dirty="0" sz="1700" spc="3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700" spc="3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 i="1">
                <a:solidFill>
                  <a:srgbClr val="FFFFFF"/>
                </a:solidFill>
                <a:latin typeface="Arial"/>
                <a:cs typeface="Arial"/>
              </a:rPr>
              <a:t>Functionality</a:t>
            </a:r>
            <a:endParaRPr sz="17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960"/>
              </a:spcBef>
              <a:buSzPct val="123529"/>
              <a:buFont typeface="Arial"/>
              <a:buChar char="•"/>
              <a:tabLst>
                <a:tab pos="266065" algn="l"/>
              </a:tabLst>
            </a:pPr>
            <a:r>
              <a:rPr dirty="0" sz="1700" b="1" i="1">
                <a:solidFill>
                  <a:srgbClr val="FFFFFF"/>
                </a:solidFill>
                <a:latin typeface="Arial"/>
                <a:cs typeface="Arial"/>
              </a:rPr>
              <a:t>Results</a:t>
            </a:r>
            <a:r>
              <a:rPr dirty="0" sz="1700" spc="3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700" spc="3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 i="1">
                <a:solidFill>
                  <a:srgbClr val="FFFFFF"/>
                </a:solidFill>
                <a:latin typeface="Arial"/>
                <a:cs typeface="Arial"/>
              </a:rPr>
              <a:t>Screenshots</a:t>
            </a:r>
            <a:endParaRPr sz="17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960"/>
              </a:spcBef>
              <a:buSzPct val="123529"/>
              <a:buFont typeface="Arial"/>
              <a:buChar char="•"/>
              <a:tabLst>
                <a:tab pos="266065" algn="l"/>
              </a:tabLst>
            </a:pPr>
            <a:r>
              <a:rPr dirty="0" sz="1700" spc="-10" b="1" i="1">
                <a:solidFill>
                  <a:srgbClr val="FFFFFF"/>
                </a:solidFill>
                <a:latin typeface="Arial"/>
                <a:cs typeface="Arial"/>
              </a:rPr>
              <a:t>Conclusion</a:t>
            </a:r>
            <a:endParaRPr sz="17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960"/>
              </a:spcBef>
              <a:buSzPct val="123529"/>
              <a:buFont typeface="Arial"/>
              <a:buChar char="•"/>
              <a:tabLst>
                <a:tab pos="266065" algn="l"/>
              </a:tabLst>
            </a:pPr>
            <a:r>
              <a:rPr dirty="0" sz="1700" b="1" i="1">
                <a:solidFill>
                  <a:srgbClr val="FFFFFF"/>
                </a:solidFill>
                <a:latin typeface="Arial"/>
                <a:cs typeface="Arial"/>
              </a:rPr>
              <a:t>Github</a:t>
            </a:r>
            <a:r>
              <a:rPr dirty="0" sz="1700" spc="4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20" b="1" i="1">
                <a:solidFill>
                  <a:srgbClr val="FFFFFF"/>
                </a:solidFill>
                <a:latin typeface="Arial"/>
                <a:cs typeface="Arial"/>
              </a:rPr>
              <a:t>Link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211" y="767589"/>
            <a:ext cx="4219559" cy="285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7195" y="0"/>
            <a:ext cx="771524" cy="17938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76019" y="4803785"/>
            <a:ext cx="723899" cy="205421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4650" y="2438338"/>
            <a:ext cx="3733799" cy="35623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635" rIns="0" bIns="0" rtlCol="0" vert="horz">
            <a:spAutoFit/>
          </a:bodyPr>
          <a:lstStyle/>
          <a:p>
            <a:pPr marL="11684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40"/>
              <a:t> </a:t>
            </a:r>
            <a:r>
              <a:rPr dirty="0" spc="-10"/>
              <a:t>STATEMENT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233802" y="4437302"/>
            <a:ext cx="133985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000" spc="-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08402" y="2310203"/>
            <a:ext cx="4757420" cy="2355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05"/>
              </a:spcBef>
              <a:buSzPct val="125000"/>
              <a:buFont typeface="Arial"/>
              <a:buChar char="•"/>
              <a:tabLst>
                <a:tab pos="2540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Outdated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Showcase.</a:t>
            </a:r>
            <a:endParaRPr sz="24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420"/>
              </a:spcBef>
              <a:buSzPct val="125000"/>
              <a:buFont typeface="Arial"/>
              <a:buChar char="•"/>
              <a:tabLst>
                <a:tab pos="2540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Lack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customization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options.</a:t>
            </a:r>
            <a:endParaRPr sz="24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2680"/>
              </a:spcBef>
              <a:buSzPct val="125000"/>
              <a:buFont typeface="Arial"/>
              <a:buChar char="•"/>
              <a:tabLst>
                <a:tab pos="2540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Inconsistent</a:t>
            </a:r>
            <a:r>
              <a:rPr dirty="0" sz="2400" spc="-11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Branding.</a:t>
            </a:r>
            <a:endParaRPr sz="2400">
              <a:latin typeface="Arial"/>
              <a:cs typeface="Arial"/>
            </a:endParaRPr>
          </a:p>
          <a:p>
            <a:pPr marL="254000" marR="408305" indent="-229235">
              <a:lnSpc>
                <a:spcPct val="114599"/>
              </a:lnSpc>
              <a:buSzPct val="125000"/>
              <a:buFont typeface="Arial"/>
              <a:buChar char="•"/>
              <a:tabLst>
                <a:tab pos="2540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Difficultly</a:t>
            </a:r>
            <a:r>
              <a:rPr dirty="0" sz="2400" spc="-7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updating</a:t>
            </a:r>
            <a:r>
              <a:rPr dirty="0" sz="2400" spc="-7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Content.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Limited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visibility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online.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3029" y="1014096"/>
            <a:ext cx="4048140" cy="1523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7195" y="0"/>
            <a:ext cx="771524" cy="17938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76019" y="4803785"/>
            <a:ext cx="723899" cy="205421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8850" y="2152588"/>
            <a:ext cx="4876799" cy="41909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9891" rIns="0" bIns="0" rtlCol="0" vert="horz">
            <a:spAutoFit/>
          </a:bodyPr>
          <a:lstStyle/>
          <a:p>
            <a:pPr marL="11328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PROJECTOVERVIEW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125855" y="2275257"/>
            <a:ext cx="5608955" cy="2435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SzPct val="125000"/>
              <a:buFont typeface="Arial"/>
              <a:buChar char="•"/>
              <a:tabLst>
                <a:tab pos="2667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objectives.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420"/>
              </a:spcBef>
              <a:buSzPct val="125000"/>
              <a:buFont typeface="Arial"/>
              <a:buChar char="•"/>
              <a:tabLst>
                <a:tab pos="2667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2400" spc="-7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functionalities.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944"/>
              </a:spcBef>
              <a:buSzPct val="125000"/>
              <a:buFont typeface="Arial"/>
              <a:buChar char="•"/>
              <a:tabLst>
                <a:tab pos="2667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1545"/>
              </a:spcBef>
              <a:buSzPct val="125000"/>
              <a:buFont typeface="Arial"/>
              <a:buChar char="•"/>
              <a:tabLst>
                <a:tab pos="2667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r>
              <a:rPr dirty="0" sz="2400" spc="-9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overcome</a:t>
            </a:r>
            <a:r>
              <a:rPr dirty="0" sz="2400" spc="-9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9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solutions.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1545"/>
              </a:spcBef>
              <a:buSzPct val="125000"/>
              <a:buFont typeface="Arial"/>
              <a:buChar char="•"/>
              <a:tabLst>
                <a:tab pos="2667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Outcomes</a:t>
            </a:r>
            <a:r>
              <a:rPr dirty="0" sz="2400" spc="-7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7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achievements.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8690" y="994534"/>
            <a:ext cx="2162174" cy="285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7195" y="0"/>
            <a:ext cx="771524" cy="17938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76019" y="4803785"/>
            <a:ext cx="723899" cy="205421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62559" y="1685924"/>
            <a:ext cx="4810109" cy="51720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6958" rIns="0" bIns="0" rtlCol="0" vert="horz">
            <a:spAutoFit/>
          </a:bodyPr>
          <a:lstStyle/>
          <a:p>
            <a:pPr marL="1824989">
              <a:lnSpc>
                <a:spcPct val="100000"/>
              </a:lnSpc>
              <a:spcBef>
                <a:spcPts val="105"/>
              </a:spcBef>
            </a:pPr>
            <a:r>
              <a:rPr dirty="0"/>
              <a:t>END</a:t>
            </a:r>
            <a:r>
              <a:rPr dirty="0" spc="-10"/>
              <a:t> USERS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195702" y="2310203"/>
            <a:ext cx="3375660" cy="2668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1790" indent="-313690">
              <a:lnSpc>
                <a:spcPct val="100000"/>
              </a:lnSpc>
              <a:spcBef>
                <a:spcPts val="105"/>
              </a:spcBef>
              <a:buSzPct val="125000"/>
              <a:buFont typeface="Arial"/>
              <a:buChar char="•"/>
              <a:tabLst>
                <a:tab pos="35179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dirty="0" sz="2400" spc="-7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employers.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420"/>
              </a:spcBef>
              <a:buSzPct val="125000"/>
              <a:buFont typeface="Arial"/>
              <a:buChar char="•"/>
              <a:tabLst>
                <a:tab pos="266700" algn="l"/>
              </a:tabLst>
            </a:pP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Clients.</a:t>
            </a:r>
            <a:endParaRPr sz="2400">
              <a:latin typeface="Arial"/>
              <a:cs typeface="Arial"/>
            </a:endParaRPr>
          </a:p>
          <a:p>
            <a:pPr marL="352425" indent="-314325">
              <a:lnSpc>
                <a:spcPct val="100000"/>
              </a:lnSpc>
              <a:spcBef>
                <a:spcPts val="2680"/>
              </a:spcBef>
              <a:buSzPct val="125000"/>
              <a:buFont typeface="Arial"/>
              <a:buChar char="•"/>
              <a:tabLst>
                <a:tab pos="352425" algn="l"/>
              </a:tabLst>
            </a:pP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Collaborators.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420"/>
              </a:spcBef>
              <a:buSzPct val="125000"/>
              <a:buFont typeface="Arial"/>
              <a:buChar char="•"/>
              <a:tabLst>
                <a:tab pos="2667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Industry</a:t>
            </a:r>
            <a:r>
              <a:rPr dirty="0" sz="2400" spc="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peers.</a:t>
            </a:r>
            <a:endParaRPr sz="2400">
              <a:latin typeface="Arial"/>
              <a:cs typeface="Arial"/>
            </a:endParaRPr>
          </a:p>
          <a:p>
            <a:pPr marL="351790" indent="-313690">
              <a:lnSpc>
                <a:spcPct val="100000"/>
              </a:lnSpc>
              <a:spcBef>
                <a:spcPts val="2760"/>
              </a:spcBef>
              <a:buSzPct val="125000"/>
              <a:buFont typeface="Arial"/>
              <a:buChar char="•"/>
              <a:tabLst>
                <a:tab pos="351790" algn="l"/>
              </a:tabLst>
            </a:pP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Recruiters.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217" y="1006095"/>
            <a:ext cx="5514959" cy="285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7195" y="0"/>
            <a:ext cx="771524" cy="179387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400909" y="1552590"/>
            <a:ext cx="4699635" cy="5305425"/>
            <a:chOff x="7400909" y="1552590"/>
            <a:chExt cx="4699635" cy="530542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6019" y="4803784"/>
              <a:ext cx="723899" cy="205421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0909" y="1552590"/>
              <a:ext cx="4229099" cy="374329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3349" y="1904999"/>
              <a:ext cx="3533759" cy="30479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4439" y="1816120"/>
              <a:ext cx="3714749" cy="322894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8522" rIns="0" bIns="0" rtlCol="0" vert="horz">
            <a:spAutoFit/>
          </a:bodyPr>
          <a:lstStyle/>
          <a:p>
            <a:pPr marL="668020">
              <a:lnSpc>
                <a:spcPct val="100000"/>
              </a:lnSpc>
              <a:spcBef>
                <a:spcPts val="105"/>
              </a:spcBef>
            </a:pPr>
            <a:r>
              <a:rPr dirty="0"/>
              <a:t>TOOLS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TECHNOLOGIES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671510" y="2085187"/>
            <a:ext cx="7320915" cy="269049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51155" indent="-313055">
              <a:lnSpc>
                <a:spcPct val="100000"/>
              </a:lnSpc>
              <a:spcBef>
                <a:spcPts val="375"/>
              </a:spcBef>
              <a:buSzPct val="125000"/>
              <a:buFont typeface="Arial"/>
              <a:buChar char="•"/>
              <a:tabLst>
                <a:tab pos="351155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builders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(e.g.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Wix,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Squarespace)</a:t>
            </a:r>
            <a:endParaRPr sz="2400">
              <a:latin typeface="Arial"/>
              <a:cs typeface="Arial"/>
            </a:endParaRPr>
          </a:p>
          <a:p>
            <a:pPr marL="351155" indent="-313055">
              <a:lnSpc>
                <a:spcPct val="100000"/>
              </a:lnSpc>
              <a:spcBef>
                <a:spcPts val="944"/>
              </a:spcBef>
              <a:buSzPct val="125000"/>
              <a:buFont typeface="Arial"/>
              <a:buChar char="•"/>
              <a:tabLst>
                <a:tab pos="351155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dirty="0" sz="2400" spc="-10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2400" spc="-10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dirty="0" sz="2400" spc="-10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(e.g.</a:t>
            </a:r>
            <a:r>
              <a:rPr dirty="0" sz="2400" spc="-9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WordPress)</a:t>
            </a:r>
            <a:endParaRPr sz="2400">
              <a:latin typeface="Arial"/>
              <a:cs typeface="Arial"/>
            </a:endParaRPr>
          </a:p>
          <a:p>
            <a:pPr marL="351155" indent="-313055">
              <a:lnSpc>
                <a:spcPct val="100000"/>
              </a:lnSpc>
              <a:spcBef>
                <a:spcPts val="2150"/>
              </a:spcBef>
              <a:buSzPct val="125000"/>
              <a:buFont typeface="Arial"/>
              <a:buChar char="•"/>
              <a:tabLst>
                <a:tab pos="351155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Graphic</a:t>
            </a:r>
            <a:r>
              <a:rPr dirty="0" sz="2400" spc="-10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(e.g.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5" b="1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1305" b="1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400" spc="-450" b="1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400" spc="-1040" b="1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2400" spc="-15" b="1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2400" spc="-126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235" b="1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2400" spc="-1130" b="1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-240" b="1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400" spc="-15" b="1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2400" spc="-15" b="1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2400" spc="-5" b="1" i="1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Cloud)</a:t>
            </a:r>
            <a:endParaRPr sz="24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1545"/>
              </a:spcBef>
              <a:buSzPct val="125000"/>
              <a:buFont typeface="Arial"/>
              <a:buChar char="•"/>
              <a:tabLst>
                <a:tab pos="266065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Version</a:t>
            </a:r>
            <a:r>
              <a:rPr dirty="0" sz="2400" spc="-8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dirty="0" sz="2400" spc="-7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dirty="0" sz="2400" spc="-7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(e.g.</a:t>
            </a:r>
            <a:r>
              <a:rPr dirty="0" sz="2400" spc="-7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GitHub)</a:t>
            </a:r>
            <a:endParaRPr sz="2400">
              <a:latin typeface="Arial"/>
              <a:cs typeface="Arial"/>
            </a:endParaRPr>
          </a:p>
          <a:p>
            <a:pPr marL="266065" indent="-227965">
              <a:lnSpc>
                <a:spcPct val="100000"/>
              </a:lnSpc>
              <a:spcBef>
                <a:spcPts val="1545"/>
              </a:spcBef>
              <a:buSzPct val="125000"/>
              <a:buFont typeface="Arial"/>
              <a:buChar char="•"/>
              <a:tabLst>
                <a:tab pos="266065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analytics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(e.g.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Analytics)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7291" y="1018031"/>
            <a:ext cx="6591299" cy="285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7195" y="0"/>
            <a:ext cx="771524" cy="179387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296150" y="2190688"/>
            <a:ext cx="4803775" cy="4667885"/>
            <a:chOff x="7296150" y="2190688"/>
            <a:chExt cx="4803775" cy="466788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6019" y="4803784"/>
              <a:ext cx="723899" cy="205421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6150" y="2190688"/>
              <a:ext cx="4343399" cy="466730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0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PORTFOLIO</a:t>
            </a:r>
            <a:r>
              <a:rPr dirty="0" spc="-35"/>
              <a:t> </a:t>
            </a:r>
            <a:r>
              <a:rPr dirty="0"/>
              <a:t>DESIGN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LAYOUT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195702" y="2310203"/>
            <a:ext cx="7412990" cy="2610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1790" indent="-313690">
              <a:lnSpc>
                <a:spcPct val="100000"/>
              </a:lnSpc>
              <a:spcBef>
                <a:spcPts val="105"/>
              </a:spcBef>
              <a:buSzPct val="125000"/>
              <a:buFont typeface="Arial"/>
              <a:buChar char="•"/>
              <a:tabLst>
                <a:tab pos="35179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Clean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minimalistic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design.</a:t>
            </a:r>
            <a:endParaRPr sz="2400">
              <a:latin typeface="Arial"/>
              <a:cs typeface="Arial"/>
            </a:endParaRPr>
          </a:p>
          <a:p>
            <a:pPr marL="266700" marR="1048385" indent="-229235">
              <a:lnSpc>
                <a:spcPct val="114599"/>
              </a:lnSpc>
              <a:buSzPct val="125000"/>
              <a:buFont typeface="Arial"/>
              <a:buChar char="•"/>
              <a:tabLst>
                <a:tab pos="2667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Consistent</a:t>
            </a:r>
            <a:r>
              <a:rPr dirty="0" sz="2400" spc="-7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typography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color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scheme.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navigation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clear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categorization.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420"/>
              </a:spcBef>
              <a:buSzPct val="125000"/>
              <a:buFont typeface="Arial"/>
              <a:buChar char="•"/>
              <a:tabLst>
                <a:tab pos="2667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Prominent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display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projects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achievements.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420"/>
              </a:spcBef>
              <a:buSzPct val="125000"/>
              <a:buFont typeface="Arial"/>
              <a:buChar char="•"/>
              <a:tabLst>
                <a:tab pos="2667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Responsive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tablet.</a:t>
            </a:r>
            <a:endParaRPr sz="2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5"/>
              </a:spcBef>
            </a:pPr>
            <a:r>
              <a:rPr dirty="0" sz="3000" spc="-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9711" y="911476"/>
            <a:ext cx="6296009" cy="285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7195" y="0"/>
            <a:ext cx="771524" cy="17938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76019" y="4803785"/>
            <a:ext cx="723899" cy="205421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1209" y="2066802"/>
            <a:ext cx="4800599" cy="277177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3775" rIns="0" bIns="0" rtlCol="0" vert="horz">
            <a:spAutoFit/>
          </a:bodyPr>
          <a:lstStyle/>
          <a:p>
            <a:pPr marL="21526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FUNCTIONALITY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075052" y="1828617"/>
            <a:ext cx="6618605" cy="399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100" marR="1133475" indent="-228600">
              <a:lnSpc>
                <a:spcPct val="153600"/>
              </a:lnSpc>
              <a:spcBef>
                <a:spcPts val="100"/>
              </a:spcBef>
              <a:buChar char="•"/>
              <a:tabLst>
                <a:tab pos="292100" algn="l"/>
                <a:tab pos="376555" algn="l"/>
              </a:tabLst>
            </a:pPr>
            <a:r>
              <a:rPr dirty="0" baseline="5555" sz="45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2400" spc="-7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filtering</a:t>
            </a:r>
            <a:r>
              <a:rPr dirty="0" sz="2400" spc="-6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6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categorization.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dirty="0" sz="2400" spc="-5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galleries.</a:t>
            </a:r>
            <a:endParaRPr sz="2400">
              <a:latin typeface="Arial"/>
              <a:cs typeface="Arial"/>
            </a:endParaRPr>
          </a:p>
          <a:p>
            <a:pPr marL="292100" indent="-228600">
              <a:lnSpc>
                <a:spcPct val="100000"/>
              </a:lnSpc>
              <a:spcBef>
                <a:spcPts val="1545"/>
              </a:spcBef>
              <a:buSzPct val="125000"/>
              <a:buFont typeface="Arial"/>
              <a:buChar char="•"/>
              <a:tabLst>
                <a:tab pos="292100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Interactive</a:t>
            </a:r>
            <a:r>
              <a:rPr dirty="0" sz="2400" spc="-8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demos</a:t>
            </a:r>
            <a:r>
              <a:rPr dirty="0" sz="2400" spc="-8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8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prototypes.</a:t>
            </a:r>
            <a:endParaRPr sz="2400">
              <a:latin typeface="Arial"/>
              <a:cs typeface="Arial"/>
            </a:endParaRPr>
          </a:p>
          <a:p>
            <a:pPr marL="291465" marR="43180" indent="-228600">
              <a:lnSpc>
                <a:spcPct val="135400"/>
              </a:lnSpc>
              <a:spcBef>
                <a:spcPts val="525"/>
              </a:spcBef>
              <a:buSzPct val="125000"/>
              <a:buFont typeface="Arial"/>
              <a:buChar char="•"/>
              <a:tabLst>
                <a:tab pos="376555" algn="l"/>
                <a:tab pos="6296025" algn="l"/>
              </a:tabLst>
            </a:pP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Downloadable</a:t>
            </a:r>
            <a:r>
              <a:rPr dirty="0" sz="2400" spc="-8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resume</a:t>
            </a:r>
            <a:r>
              <a:rPr dirty="0" sz="2400" spc="-8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8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documents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dirty="0" sz="2400" spc="-4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2400" spc="-5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social</a:t>
            </a:r>
            <a:r>
              <a:rPr dirty="0" sz="2400" spc="-4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media</a:t>
            </a:r>
            <a:r>
              <a:rPr dirty="0" sz="2400" spc="-4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 i="1">
                <a:solidFill>
                  <a:srgbClr val="FFFFFF"/>
                </a:solidFill>
                <a:latin typeface="Arial"/>
                <a:cs typeface="Arial"/>
              </a:rPr>
              <a:t>integr</a:t>
            </a:r>
            <a:r>
              <a:rPr dirty="0" sz="2400" b="1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400" spc="-25" b="1" i="1">
                <a:solidFill>
                  <a:srgbClr val="FFFFFF"/>
                </a:solidFill>
                <a:latin typeface="Arial"/>
                <a:cs typeface="Arial"/>
              </a:rPr>
              <a:t>n.</a:t>
            </a:r>
            <a:endParaRPr sz="2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555"/>
              </a:spcBef>
            </a:pPr>
            <a:r>
              <a:rPr dirty="0" sz="3000" spc="-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900"/>
              </a:spcBef>
            </a:pPr>
            <a:r>
              <a:rPr dirty="0" sz="3000" spc="-5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Jeethar Jeethar</dc:creator>
  <cp:keywords>DAGxDMQo23I,BAGxDKLWgbo,0</cp:keywords>
  <dc:title>digital portfolio,ppt-3.pdf</dc:title>
  <dcterms:created xsi:type="dcterms:W3CDTF">2025-08-26T07:45:56Z</dcterms:created>
  <dcterms:modified xsi:type="dcterms:W3CDTF">2025-08-26T07:45:56Z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2025-08-26T00:00:00Z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2025-08-26T00:00:00Z</vt:filetime>
  </property>
  <property fmtid="{D5CDD505-2E9C-101B-9397-08002B2CF9AE}" pid="5" name="Producer">
    <vt:lpwstr>3-Heights(TM) PDF Security Shell 4.8.25.2 (http://www.pdf-tools.com)</vt:lpwstr>
  </property>
</Properties>
</file>