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Illinois Novaree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 Sponsorship Opportunity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5799" y="0"/>
            <a:ext cx="2050151" cy="205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63891" y="0"/>
            <a:ext cx="2094309" cy="21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The Novaree?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70500" y="1460500"/>
            <a:ext cx="8403000" cy="34652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An event By Engineers, For (future) Engineers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Bringing together passionate teachers and curious students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All manpower from within university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dirty="0"/>
              <a:t>12 Registered Student Organizations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dirty="0"/>
              <a:t>14 Merit Badges, all four Nova Awards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Nova Awards - BSA’s new STEM Initiative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Can Do For You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Quality food for quality teachers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Word of Mouth Marketing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Mentioned at the start of each day/At Lunch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Logo on Volunteer and Participant T-shirts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You Can Do For Us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Volunteers: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Are all Students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Work hard to keep the clinic running smoothly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Deserve a reward for their efforts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modern</vt:lpstr>
      <vt:lpstr>Illinois Novaree</vt:lpstr>
      <vt:lpstr>What Is The Novaree?</vt:lpstr>
      <vt:lpstr>What We Can Do For You</vt:lpstr>
      <vt:lpstr>What You Can Do For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Novaree</dc:title>
  <cp:lastModifiedBy>Jeeth Suresh</cp:lastModifiedBy>
  <cp:revision>1</cp:revision>
  <dcterms:created xsi:type="dcterms:W3CDTF">2014-03-31T15:54:33Z</dcterms:created>
  <dcterms:modified xsi:type="dcterms:W3CDTF">2014-04-01T03:44:31Z</dcterms:modified>
</cp:coreProperties>
</file>