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81" r:id="rId5"/>
    <p:sldId id="280" r:id="rId6"/>
    <p:sldId id="284" r:id="rId7"/>
    <p:sldId id="261" r:id="rId8"/>
    <p:sldId id="277" r:id="rId9"/>
    <p:sldId id="265" r:id="rId10"/>
    <p:sldId id="286" r:id="rId11"/>
    <p:sldId id="287" r:id="rId12"/>
    <p:sldId id="273" r:id="rId13"/>
    <p:sldId id="285" r:id="rId14"/>
    <p:sldId id="266" r:id="rId15"/>
    <p:sldId id="28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9FE51B-0445-43EC-ADBC-A31C42A97A8C}" v="22" dt="2024-11-19T20:26:26.319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8" autoAdjust="0"/>
    <p:restoredTop sz="94160" autoAdjust="0"/>
  </p:normalViewPr>
  <p:slideViewPr>
    <p:cSldViewPr snapToGrid="0">
      <p:cViewPr>
        <p:scale>
          <a:sx n="77" d="100"/>
          <a:sy n="77" d="100"/>
        </p:scale>
        <p:origin x="682" y="72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mar, Jeet" userId="bb2de381-a75f-493e-a882-df4012ea7745" providerId="ADAL" clId="{7F9FE51B-0445-43EC-ADBC-A31C42A97A8C}"/>
    <pc:docChg chg="undo custSel modSld">
      <pc:chgData name="Kumar, Jeet" userId="bb2de381-a75f-493e-a882-df4012ea7745" providerId="ADAL" clId="{7F9FE51B-0445-43EC-ADBC-A31C42A97A8C}" dt="2024-11-19T20:26:32.250" v="66" actId="20577"/>
      <pc:docMkLst>
        <pc:docMk/>
      </pc:docMkLst>
      <pc:sldChg chg="addSp modSp mod">
        <pc:chgData name="Kumar, Jeet" userId="bb2de381-a75f-493e-a882-df4012ea7745" providerId="ADAL" clId="{7F9FE51B-0445-43EC-ADBC-A31C42A97A8C}" dt="2024-11-19T20:25:01.195" v="34" actId="20577"/>
        <pc:sldMkLst>
          <pc:docMk/>
          <pc:sldMk cId="3666674671" sldId="261"/>
        </pc:sldMkLst>
        <pc:spChg chg="add mod">
          <ac:chgData name="Kumar, Jeet" userId="bb2de381-a75f-493e-a882-df4012ea7745" providerId="ADAL" clId="{7F9FE51B-0445-43EC-ADBC-A31C42A97A8C}" dt="2024-11-19T20:21:36.768" v="8" actId="1076"/>
          <ac:spMkLst>
            <pc:docMk/>
            <pc:sldMk cId="3666674671" sldId="261"/>
            <ac:spMk id="5" creationId="{03E95B0D-E18D-AD5A-2649-E5EE8887112A}"/>
          </ac:spMkLst>
        </pc:spChg>
        <pc:spChg chg="add mod">
          <ac:chgData name="Kumar, Jeet" userId="bb2de381-a75f-493e-a882-df4012ea7745" providerId="ADAL" clId="{7F9FE51B-0445-43EC-ADBC-A31C42A97A8C}" dt="2024-11-19T20:25:01.195" v="34" actId="20577"/>
          <ac:spMkLst>
            <pc:docMk/>
            <pc:sldMk cId="3666674671" sldId="261"/>
            <ac:spMk id="6" creationId="{8FD8A22D-B3BA-311F-A33E-C40053A099B8}"/>
          </ac:spMkLst>
        </pc:spChg>
      </pc:sldChg>
      <pc:sldChg chg="addSp modSp mod">
        <pc:chgData name="Kumar, Jeet" userId="bb2de381-a75f-493e-a882-df4012ea7745" providerId="ADAL" clId="{7F9FE51B-0445-43EC-ADBC-A31C42A97A8C}" dt="2024-11-19T20:25:17.481" v="42" actId="20577"/>
        <pc:sldMkLst>
          <pc:docMk/>
          <pc:sldMk cId="729609147" sldId="265"/>
        </pc:sldMkLst>
        <pc:spChg chg="add mod">
          <ac:chgData name="Kumar, Jeet" userId="bb2de381-a75f-493e-a882-df4012ea7745" providerId="ADAL" clId="{7F9FE51B-0445-43EC-ADBC-A31C42A97A8C}" dt="2024-11-19T20:21:50.923" v="10"/>
          <ac:spMkLst>
            <pc:docMk/>
            <pc:sldMk cId="729609147" sldId="265"/>
            <ac:spMk id="4" creationId="{119B1AE3-58E3-A45D-1407-5F1B668BD0D3}"/>
          </ac:spMkLst>
        </pc:spChg>
        <pc:spChg chg="add mod">
          <ac:chgData name="Kumar, Jeet" userId="bb2de381-a75f-493e-a882-df4012ea7745" providerId="ADAL" clId="{7F9FE51B-0445-43EC-ADBC-A31C42A97A8C}" dt="2024-11-19T20:25:17.481" v="42" actId="20577"/>
          <ac:spMkLst>
            <pc:docMk/>
            <pc:sldMk cId="729609147" sldId="265"/>
            <ac:spMk id="7" creationId="{06E28596-21B8-4D25-0DF7-089D96106F6C}"/>
          </ac:spMkLst>
        </pc:spChg>
      </pc:sldChg>
      <pc:sldChg chg="addSp modSp mod">
        <pc:chgData name="Kumar, Jeet" userId="bb2de381-a75f-493e-a882-df4012ea7745" providerId="ADAL" clId="{7F9FE51B-0445-43EC-ADBC-A31C42A97A8C}" dt="2024-11-19T20:26:32.250" v="66" actId="20577"/>
        <pc:sldMkLst>
          <pc:docMk/>
          <pc:sldMk cId="643777997" sldId="266"/>
        </pc:sldMkLst>
        <pc:spChg chg="add mod">
          <ac:chgData name="Kumar, Jeet" userId="bb2de381-a75f-493e-a882-df4012ea7745" providerId="ADAL" clId="{7F9FE51B-0445-43EC-ADBC-A31C42A97A8C}" dt="2024-11-19T20:22:45.059" v="16" actId="14100"/>
          <ac:spMkLst>
            <pc:docMk/>
            <pc:sldMk cId="643777997" sldId="266"/>
            <ac:spMk id="7" creationId="{F1127E20-9745-C349-79D4-2910E9002726}"/>
          </ac:spMkLst>
        </pc:spChg>
        <pc:spChg chg="add mod">
          <ac:chgData name="Kumar, Jeet" userId="bb2de381-a75f-493e-a882-df4012ea7745" providerId="ADAL" clId="{7F9FE51B-0445-43EC-ADBC-A31C42A97A8C}" dt="2024-11-19T20:26:32.250" v="66" actId="20577"/>
          <ac:spMkLst>
            <pc:docMk/>
            <pc:sldMk cId="643777997" sldId="266"/>
            <ac:spMk id="8" creationId="{D91A2752-A039-46B8-B4CA-0FE30B2805EA}"/>
          </ac:spMkLst>
        </pc:spChg>
      </pc:sldChg>
      <pc:sldChg chg="addSp delSp modSp mod">
        <pc:chgData name="Kumar, Jeet" userId="bb2de381-a75f-493e-a882-df4012ea7745" providerId="ADAL" clId="{7F9FE51B-0445-43EC-ADBC-A31C42A97A8C}" dt="2024-11-19T20:26:22.723" v="61" actId="20577"/>
        <pc:sldMkLst>
          <pc:docMk/>
          <pc:sldMk cId="1679936628" sldId="273"/>
        </pc:sldMkLst>
        <pc:spChg chg="add del mod">
          <ac:chgData name="Kumar, Jeet" userId="bb2de381-a75f-493e-a882-df4012ea7745" providerId="ADAL" clId="{7F9FE51B-0445-43EC-ADBC-A31C42A97A8C}" dt="2024-11-19T20:25:45.052" v="52" actId="478"/>
          <ac:spMkLst>
            <pc:docMk/>
            <pc:sldMk cId="1679936628" sldId="273"/>
            <ac:spMk id="6" creationId="{0B2C0CEE-2E01-D8DB-1302-1B7FD959EF37}"/>
          </ac:spMkLst>
        </pc:spChg>
        <pc:spChg chg="add mod">
          <ac:chgData name="Kumar, Jeet" userId="bb2de381-a75f-493e-a882-df4012ea7745" providerId="ADAL" clId="{7F9FE51B-0445-43EC-ADBC-A31C42A97A8C}" dt="2024-11-19T20:26:22.723" v="61" actId="20577"/>
          <ac:spMkLst>
            <pc:docMk/>
            <pc:sldMk cId="1679936628" sldId="273"/>
            <ac:spMk id="7" creationId="{60E5D78F-E0D2-2328-D5BD-985D735B166B}"/>
          </ac:spMkLst>
        </pc:spChg>
      </pc:sldChg>
      <pc:sldChg chg="addSp modSp mod">
        <pc:chgData name="Kumar, Jeet" userId="bb2de381-a75f-493e-a882-df4012ea7745" providerId="ADAL" clId="{7F9FE51B-0445-43EC-ADBC-A31C42A97A8C}" dt="2024-11-19T20:25:09.144" v="39" actId="20577"/>
        <pc:sldMkLst>
          <pc:docMk/>
          <pc:sldMk cId="1649597717" sldId="277"/>
        </pc:sldMkLst>
        <pc:spChg chg="add mod">
          <ac:chgData name="Kumar, Jeet" userId="bb2de381-a75f-493e-a882-df4012ea7745" providerId="ADAL" clId="{7F9FE51B-0445-43EC-ADBC-A31C42A97A8C}" dt="2024-11-19T20:22:21.562" v="11" actId="14100"/>
          <ac:spMkLst>
            <pc:docMk/>
            <pc:sldMk cId="1649597717" sldId="277"/>
            <ac:spMk id="3" creationId="{6567D050-D39F-B420-0190-4DA812B40A5C}"/>
          </ac:spMkLst>
        </pc:spChg>
        <pc:spChg chg="add mod">
          <ac:chgData name="Kumar, Jeet" userId="bb2de381-a75f-493e-a882-df4012ea7745" providerId="ADAL" clId="{7F9FE51B-0445-43EC-ADBC-A31C42A97A8C}" dt="2024-11-19T20:25:09.144" v="39" actId="20577"/>
          <ac:spMkLst>
            <pc:docMk/>
            <pc:sldMk cId="1649597717" sldId="277"/>
            <ac:spMk id="4" creationId="{B5C2D8B1-F7A1-F9EC-1188-130DB6498AD5}"/>
          </ac:spMkLst>
        </pc:spChg>
      </pc:sldChg>
      <pc:sldChg chg="addSp modSp mod">
        <pc:chgData name="Kumar, Jeet" userId="bb2de381-a75f-493e-a882-df4012ea7745" providerId="ADAL" clId="{7F9FE51B-0445-43EC-ADBC-A31C42A97A8C}" dt="2024-11-19T20:24:29.889" v="28" actId="6549"/>
        <pc:sldMkLst>
          <pc:docMk/>
          <pc:sldMk cId="467869221" sldId="280"/>
        </pc:sldMkLst>
        <pc:spChg chg="add mod">
          <ac:chgData name="Kumar, Jeet" userId="bb2de381-a75f-493e-a882-df4012ea7745" providerId="ADAL" clId="{7F9FE51B-0445-43EC-ADBC-A31C42A97A8C}" dt="2024-11-19T20:23:53.340" v="18"/>
          <ac:spMkLst>
            <pc:docMk/>
            <pc:sldMk cId="467869221" sldId="280"/>
            <ac:spMk id="2" creationId="{5C9617B7-FAB7-3A2B-9FE6-54ED62BDDA04}"/>
          </ac:spMkLst>
        </pc:spChg>
        <pc:spChg chg="add mod">
          <ac:chgData name="Kumar, Jeet" userId="bb2de381-a75f-493e-a882-df4012ea7745" providerId="ADAL" clId="{7F9FE51B-0445-43EC-ADBC-A31C42A97A8C}" dt="2024-11-19T20:24:29.889" v="28" actId="6549"/>
          <ac:spMkLst>
            <pc:docMk/>
            <pc:sldMk cId="467869221" sldId="280"/>
            <ac:spMk id="6" creationId="{1514DFE2-A7CD-5299-8A64-D4B1704A19A4}"/>
          </ac:spMkLst>
        </pc:spChg>
      </pc:sldChg>
      <pc:sldChg chg="addSp modSp mod">
        <pc:chgData name="Kumar, Jeet" userId="bb2de381-a75f-493e-a882-df4012ea7745" providerId="ADAL" clId="{7F9FE51B-0445-43EC-ADBC-A31C42A97A8C}" dt="2024-11-19T20:24:49.935" v="31" actId="1076"/>
        <pc:sldMkLst>
          <pc:docMk/>
          <pc:sldMk cId="1672017990" sldId="284"/>
        </pc:sldMkLst>
        <pc:spChg chg="add mod">
          <ac:chgData name="Kumar, Jeet" userId="bb2de381-a75f-493e-a882-df4012ea7745" providerId="ADAL" clId="{7F9FE51B-0445-43EC-ADBC-A31C42A97A8C}" dt="2024-11-19T20:20:54.105" v="3" actId="14100"/>
          <ac:spMkLst>
            <pc:docMk/>
            <pc:sldMk cId="1672017990" sldId="284"/>
            <ac:spMk id="5" creationId="{3515D442-56B6-FBB1-3ABA-D7DA8B26D7DF}"/>
          </ac:spMkLst>
        </pc:spChg>
        <pc:spChg chg="add mod">
          <ac:chgData name="Kumar, Jeet" userId="bb2de381-a75f-493e-a882-df4012ea7745" providerId="ADAL" clId="{7F9FE51B-0445-43EC-ADBC-A31C42A97A8C}" dt="2024-11-19T20:24:49.935" v="31" actId="1076"/>
          <ac:spMkLst>
            <pc:docMk/>
            <pc:sldMk cId="1672017990" sldId="284"/>
            <ac:spMk id="7" creationId="{53A7D124-30D2-EB69-1E36-FC837020018F}"/>
          </ac:spMkLst>
        </pc:spChg>
      </pc:sldChg>
      <pc:sldChg chg="addSp delSp modSp mod">
        <pc:chgData name="Kumar, Jeet" userId="bb2de381-a75f-493e-a882-df4012ea7745" providerId="ADAL" clId="{7F9FE51B-0445-43EC-ADBC-A31C42A97A8C}" dt="2024-11-19T20:26:11.059" v="58" actId="14100"/>
        <pc:sldMkLst>
          <pc:docMk/>
          <pc:sldMk cId="21782637" sldId="285"/>
        </pc:sldMkLst>
        <pc:spChg chg="del">
          <ac:chgData name="Kumar, Jeet" userId="bb2de381-a75f-493e-a882-df4012ea7745" providerId="ADAL" clId="{7F9FE51B-0445-43EC-ADBC-A31C42A97A8C}" dt="2024-11-19T20:22:31.002" v="12" actId="478"/>
          <ac:spMkLst>
            <pc:docMk/>
            <pc:sldMk cId="21782637" sldId="285"/>
            <ac:spMk id="5" creationId="{A8EACC05-E921-A82D-0551-5EE9E81222F8}"/>
          </ac:spMkLst>
        </pc:spChg>
        <pc:spChg chg="add mod">
          <ac:chgData name="Kumar, Jeet" userId="bb2de381-a75f-493e-a882-df4012ea7745" providerId="ADAL" clId="{7F9FE51B-0445-43EC-ADBC-A31C42A97A8C}" dt="2024-11-19T20:22:37.850" v="14" actId="14100"/>
          <ac:spMkLst>
            <pc:docMk/>
            <pc:sldMk cId="21782637" sldId="285"/>
            <ac:spMk id="6" creationId="{F2E12A3F-94DF-E438-3C95-389F3C0DD315}"/>
          </ac:spMkLst>
        </pc:spChg>
        <pc:spChg chg="add mod">
          <ac:chgData name="Kumar, Jeet" userId="bb2de381-a75f-493e-a882-df4012ea7745" providerId="ADAL" clId="{7F9FE51B-0445-43EC-ADBC-A31C42A97A8C}" dt="2024-11-19T20:26:11.059" v="58" actId="14100"/>
          <ac:spMkLst>
            <pc:docMk/>
            <pc:sldMk cId="21782637" sldId="285"/>
            <ac:spMk id="8" creationId="{138A7D44-6972-D7E1-B872-232A87C34338}"/>
          </ac:spMkLst>
        </pc:spChg>
      </pc:sldChg>
      <pc:sldChg chg="addSp delSp modSp mod">
        <pc:chgData name="Kumar, Jeet" userId="bb2de381-a75f-493e-a882-df4012ea7745" providerId="ADAL" clId="{7F9FE51B-0445-43EC-ADBC-A31C42A97A8C}" dt="2024-11-19T20:25:27.396" v="46" actId="20577"/>
        <pc:sldMkLst>
          <pc:docMk/>
          <pc:sldMk cId="2721228629" sldId="286"/>
        </pc:sldMkLst>
        <pc:spChg chg="del">
          <ac:chgData name="Kumar, Jeet" userId="bb2de381-a75f-493e-a882-df4012ea7745" providerId="ADAL" clId="{7F9FE51B-0445-43EC-ADBC-A31C42A97A8C}" dt="2024-11-19T20:25:23.439" v="43" actId="478"/>
          <ac:spMkLst>
            <pc:docMk/>
            <pc:sldMk cId="2721228629" sldId="286"/>
            <ac:spMk id="4" creationId="{03162F50-3F0E-81A1-8000-BCF04C1F01B5}"/>
          </ac:spMkLst>
        </pc:spChg>
        <pc:spChg chg="add mod">
          <ac:chgData name="Kumar, Jeet" userId="bb2de381-a75f-493e-a882-df4012ea7745" providerId="ADAL" clId="{7F9FE51B-0445-43EC-ADBC-A31C42A97A8C}" dt="2024-11-19T20:25:27.396" v="46" actId="20577"/>
          <ac:spMkLst>
            <pc:docMk/>
            <pc:sldMk cId="2721228629" sldId="286"/>
            <ac:spMk id="6" creationId="{F24A4B6D-6CCE-490E-CF5E-3566DCCDDE25}"/>
          </ac:spMkLst>
        </pc:spChg>
      </pc:sldChg>
      <pc:sldChg chg="addSp delSp modSp mod">
        <pc:chgData name="Kumar, Jeet" userId="bb2de381-a75f-493e-a882-df4012ea7745" providerId="ADAL" clId="{7F9FE51B-0445-43EC-ADBC-A31C42A97A8C}" dt="2024-11-19T20:25:35.910" v="50" actId="20577"/>
        <pc:sldMkLst>
          <pc:docMk/>
          <pc:sldMk cId="2153381315" sldId="287"/>
        </pc:sldMkLst>
        <pc:spChg chg="del">
          <ac:chgData name="Kumar, Jeet" userId="bb2de381-a75f-493e-a882-df4012ea7745" providerId="ADAL" clId="{7F9FE51B-0445-43EC-ADBC-A31C42A97A8C}" dt="2024-11-19T20:25:32.436" v="47" actId="478"/>
          <ac:spMkLst>
            <pc:docMk/>
            <pc:sldMk cId="2153381315" sldId="287"/>
            <ac:spMk id="4" creationId="{A7A217BB-3862-E996-430B-1E9371A6D4F2}"/>
          </ac:spMkLst>
        </pc:spChg>
        <pc:spChg chg="add mod">
          <ac:chgData name="Kumar, Jeet" userId="bb2de381-a75f-493e-a882-df4012ea7745" providerId="ADAL" clId="{7F9FE51B-0445-43EC-ADBC-A31C42A97A8C}" dt="2024-11-19T20:25:35.910" v="50" actId="20577"/>
          <ac:spMkLst>
            <pc:docMk/>
            <pc:sldMk cId="2153381315" sldId="287"/>
            <ac:spMk id="6" creationId="{31B4DF57-34ED-489D-B818-D626E8B32BC7}"/>
          </ac:spMkLst>
        </pc:spChg>
      </pc:sldChg>
    </pc:docChg>
  </pc:docChgLst>
  <pc:docChgLst>
    <pc:chgData name="Kumar, Jeet" userId="bb2de381-a75f-493e-a882-df4012ea7745" providerId="ADAL" clId="{0F71BBE1-9783-46CE-969D-1D5D9863922C}"/>
    <pc:docChg chg="undo custSel addSld delSld modSld sldOrd">
      <pc:chgData name="Kumar, Jeet" userId="bb2de381-a75f-493e-a882-df4012ea7745" providerId="ADAL" clId="{0F71BBE1-9783-46CE-969D-1D5D9863922C}" dt="2024-11-07T23:01:43.682" v="2348" actId="1076"/>
      <pc:docMkLst>
        <pc:docMk/>
      </pc:docMkLst>
      <pc:sldChg chg="addSp delSp modSp mod modClrScheme chgLayout">
        <pc:chgData name="Kumar, Jeet" userId="bb2de381-a75f-493e-a882-df4012ea7745" providerId="ADAL" clId="{0F71BBE1-9783-46CE-969D-1D5D9863922C}" dt="2024-11-07T19:51:55.965" v="2203" actId="20577"/>
        <pc:sldMkLst>
          <pc:docMk/>
          <pc:sldMk cId="3666674671" sldId="261"/>
        </pc:sldMkLst>
        <pc:spChg chg="mod">
          <ac:chgData name="Kumar, Jeet" userId="bb2de381-a75f-493e-a882-df4012ea7745" providerId="ADAL" clId="{0F71BBE1-9783-46CE-969D-1D5D9863922C}" dt="2024-11-07T02:34:13.283" v="304" actId="26606"/>
          <ac:spMkLst>
            <pc:docMk/>
            <pc:sldMk cId="3666674671" sldId="261"/>
            <ac:spMk id="2" creationId="{9635F5E3-2B1C-7C0A-8581-67A9052D13AA}"/>
          </ac:spMkLst>
        </pc:spChg>
        <pc:spChg chg="mod ord">
          <ac:chgData name="Kumar, Jeet" userId="bb2de381-a75f-493e-a882-df4012ea7745" providerId="ADAL" clId="{0F71BBE1-9783-46CE-969D-1D5D9863922C}" dt="2024-11-07T19:51:55.965" v="2203" actId="20577"/>
          <ac:spMkLst>
            <pc:docMk/>
            <pc:sldMk cId="3666674671" sldId="261"/>
            <ac:spMk id="3" creationId="{A6A33159-D030-2F82-A142-F75940728319}"/>
          </ac:spMkLst>
        </pc:spChg>
        <pc:spChg chg="add del mod">
          <ac:chgData name="Kumar, Jeet" userId="bb2de381-a75f-493e-a882-df4012ea7745" providerId="ADAL" clId="{0F71BBE1-9783-46CE-969D-1D5D9863922C}" dt="2024-11-07T02:32:41.920" v="282" actId="931"/>
          <ac:spMkLst>
            <pc:docMk/>
            <pc:sldMk cId="3666674671" sldId="261"/>
            <ac:spMk id="5" creationId="{5BFF141A-7531-E477-643B-A7182151C868}"/>
          </ac:spMkLst>
        </pc:spChg>
        <pc:spChg chg="add del mod">
          <ac:chgData name="Kumar, Jeet" userId="bb2de381-a75f-493e-a882-df4012ea7745" providerId="ADAL" clId="{0F71BBE1-9783-46CE-969D-1D5D9863922C}" dt="2024-11-07T02:33:45.535" v="289" actId="478"/>
          <ac:spMkLst>
            <pc:docMk/>
            <pc:sldMk cId="3666674671" sldId="261"/>
            <ac:spMk id="9" creationId="{385D5D33-EC54-D8BA-E438-2EEC5AAF979B}"/>
          </ac:spMkLst>
        </pc:spChg>
        <pc:spChg chg="add del mod">
          <ac:chgData name="Kumar, Jeet" userId="bb2de381-a75f-493e-a882-df4012ea7745" providerId="ADAL" clId="{0F71BBE1-9783-46CE-969D-1D5D9863922C}" dt="2024-11-07T02:33:55.700" v="293" actId="931"/>
          <ac:spMkLst>
            <pc:docMk/>
            <pc:sldMk cId="3666674671" sldId="261"/>
            <ac:spMk id="11" creationId="{559C79F0-47C0-6115-C305-797C318C47B2}"/>
          </ac:spMkLst>
        </pc:spChg>
        <pc:picChg chg="add del mod">
          <ac:chgData name="Kumar, Jeet" userId="bb2de381-a75f-493e-a882-df4012ea7745" providerId="ADAL" clId="{0F71BBE1-9783-46CE-969D-1D5D9863922C}" dt="2024-11-07T02:33:49.889" v="292" actId="478"/>
          <ac:picMkLst>
            <pc:docMk/>
            <pc:sldMk cId="3666674671" sldId="261"/>
            <ac:picMk id="7" creationId="{6685EE12-721E-A67F-13BD-4FCE1075EAAE}"/>
          </ac:picMkLst>
        </pc:picChg>
        <pc:picChg chg="add mod ord">
          <ac:chgData name="Kumar, Jeet" userId="bb2de381-a75f-493e-a882-df4012ea7745" providerId="ADAL" clId="{0F71BBE1-9783-46CE-969D-1D5D9863922C}" dt="2024-11-07T02:34:21.912" v="306" actId="14100"/>
          <ac:picMkLst>
            <pc:docMk/>
            <pc:sldMk cId="3666674671" sldId="261"/>
            <ac:picMk id="13" creationId="{D2306587-CF58-EDB0-326F-A96F2A4A9B52}"/>
          </ac:picMkLst>
        </pc:picChg>
        <pc:picChg chg="del">
          <ac:chgData name="Kumar, Jeet" userId="bb2de381-a75f-493e-a882-df4012ea7745" providerId="ADAL" clId="{0F71BBE1-9783-46CE-969D-1D5D9863922C}" dt="2024-11-07T02:30:18.222" v="230" actId="478"/>
          <ac:picMkLst>
            <pc:docMk/>
            <pc:sldMk cId="3666674671" sldId="261"/>
            <ac:picMk id="20" creationId="{59669B42-CC26-1A2A-1FE7-526E425D0191}"/>
          </ac:picMkLst>
        </pc:picChg>
      </pc:sldChg>
      <pc:sldChg chg="addSp delSp modSp mod ord">
        <pc:chgData name="Kumar, Jeet" userId="bb2de381-a75f-493e-a882-df4012ea7745" providerId="ADAL" clId="{0F71BBE1-9783-46CE-969D-1D5D9863922C}" dt="2024-11-07T20:08:57.627" v="2209" actId="1076"/>
        <pc:sldMkLst>
          <pc:docMk/>
          <pc:sldMk cId="729609147" sldId="265"/>
        </pc:sldMkLst>
        <pc:spChg chg="mod">
          <ac:chgData name="Kumar, Jeet" userId="bb2de381-a75f-493e-a882-df4012ea7745" providerId="ADAL" clId="{0F71BBE1-9783-46CE-969D-1D5D9863922C}" dt="2024-11-07T03:40:57.460" v="535" actId="20577"/>
          <ac:spMkLst>
            <pc:docMk/>
            <pc:sldMk cId="729609147" sldId="265"/>
            <ac:spMk id="2" creationId="{314C27C8-165C-5513-DB4B-9D840097C545}"/>
          </ac:spMkLst>
        </pc:spChg>
        <pc:spChg chg="del mod">
          <ac:chgData name="Kumar, Jeet" userId="bb2de381-a75f-493e-a882-df4012ea7745" providerId="ADAL" clId="{0F71BBE1-9783-46CE-969D-1D5D9863922C}" dt="2024-11-07T20:07:12.112" v="2204" actId="931"/>
          <ac:spMkLst>
            <pc:docMk/>
            <pc:sldMk cId="729609147" sldId="265"/>
            <ac:spMk id="4" creationId="{83302BFD-960F-CBB3-E984-CDC12813A10C}"/>
          </ac:spMkLst>
        </pc:spChg>
        <pc:spChg chg="mod">
          <ac:chgData name="Kumar, Jeet" userId="bb2de381-a75f-493e-a882-df4012ea7745" providerId="ADAL" clId="{0F71BBE1-9783-46CE-969D-1D5D9863922C}" dt="2024-11-07T20:08:57.627" v="2209" actId="1076"/>
          <ac:spMkLst>
            <pc:docMk/>
            <pc:sldMk cId="729609147" sldId="265"/>
            <ac:spMk id="5" creationId="{C80227B8-A24C-8C29-034A-D7700B887685}"/>
          </ac:spMkLst>
        </pc:spChg>
        <pc:spChg chg="mod">
          <ac:chgData name="Kumar, Jeet" userId="bb2de381-a75f-493e-a882-df4012ea7745" providerId="ADAL" clId="{0F71BBE1-9783-46CE-969D-1D5D9863922C}" dt="2024-11-07T18:58:43.866" v="1778" actId="27636"/>
          <ac:spMkLst>
            <pc:docMk/>
            <pc:sldMk cId="729609147" sldId="265"/>
            <ac:spMk id="52" creationId="{F2CCE123-860F-8623-781F-12CEA66980F5}"/>
          </ac:spMkLst>
        </pc:spChg>
        <pc:picChg chg="add mod">
          <ac:chgData name="Kumar, Jeet" userId="bb2de381-a75f-493e-a882-df4012ea7745" providerId="ADAL" clId="{0F71BBE1-9783-46CE-969D-1D5D9863922C}" dt="2024-11-07T20:08:53.600" v="2207" actId="1076"/>
          <ac:picMkLst>
            <pc:docMk/>
            <pc:sldMk cId="729609147" sldId="265"/>
            <ac:picMk id="6" creationId="{8BBBEF8F-B0D0-7339-F7F4-9B0FE1E32795}"/>
          </ac:picMkLst>
        </pc:picChg>
      </pc:sldChg>
      <pc:sldChg chg="addSp delSp modSp mod">
        <pc:chgData name="Kumar, Jeet" userId="bb2de381-a75f-493e-a882-df4012ea7745" providerId="ADAL" clId="{0F71BBE1-9783-46CE-969D-1D5D9863922C}" dt="2024-11-07T23:01:43.682" v="2348" actId="1076"/>
        <pc:sldMkLst>
          <pc:docMk/>
          <pc:sldMk cId="643777997" sldId="266"/>
        </pc:sldMkLst>
        <pc:spChg chg="mod">
          <ac:chgData name="Kumar, Jeet" userId="bb2de381-a75f-493e-a882-df4012ea7745" providerId="ADAL" clId="{0F71BBE1-9783-46CE-969D-1D5D9863922C}" dt="2024-11-07T03:48:32.840" v="706" actId="20577"/>
          <ac:spMkLst>
            <pc:docMk/>
            <pc:sldMk cId="643777997" sldId="266"/>
            <ac:spMk id="2" creationId="{5D030A76-B788-B363-104E-266B7C7F7208}"/>
          </ac:spMkLst>
        </pc:spChg>
        <pc:spChg chg="mod">
          <ac:chgData name="Kumar, Jeet" userId="bb2de381-a75f-493e-a882-df4012ea7745" providerId="ADAL" clId="{0F71BBE1-9783-46CE-969D-1D5D9863922C}" dt="2024-11-07T23:01:43.682" v="2348" actId="1076"/>
          <ac:spMkLst>
            <pc:docMk/>
            <pc:sldMk cId="643777997" sldId="266"/>
            <ac:spMk id="3" creationId="{05948542-FCE1-3AE6-C6C9-17975609DF70}"/>
          </ac:spMkLst>
        </pc:spChg>
        <pc:spChg chg="del mod">
          <ac:chgData name="Kumar, Jeet" userId="bb2de381-a75f-493e-a882-df4012ea7745" providerId="ADAL" clId="{0F71BBE1-9783-46CE-969D-1D5D9863922C}" dt="2024-11-07T04:10:32.175" v="1077" actId="478"/>
          <ac:spMkLst>
            <pc:docMk/>
            <pc:sldMk cId="643777997" sldId="266"/>
            <ac:spMk id="4" creationId="{3EE67564-0457-E486-97D0-8109D2C97B3F}"/>
          </ac:spMkLst>
        </pc:spChg>
        <pc:spChg chg="add del mod">
          <ac:chgData name="Kumar, Jeet" userId="bb2de381-a75f-493e-a882-df4012ea7745" providerId="ADAL" clId="{0F71BBE1-9783-46CE-969D-1D5D9863922C}" dt="2024-11-07T23:01:39.390" v="2346" actId="931"/>
          <ac:spMkLst>
            <pc:docMk/>
            <pc:sldMk cId="643777997" sldId="266"/>
            <ac:spMk id="7" creationId="{A5B698DF-7788-4154-B608-619BB40996E8}"/>
          </ac:spMkLst>
        </pc:spChg>
        <pc:picChg chg="add mod">
          <ac:chgData name="Kumar, Jeet" userId="bb2de381-a75f-493e-a882-df4012ea7745" providerId="ADAL" clId="{0F71BBE1-9783-46CE-969D-1D5D9863922C}" dt="2024-11-07T23:01:40.887" v="2347" actId="27614"/>
          <ac:picMkLst>
            <pc:docMk/>
            <pc:sldMk cId="643777997" sldId="266"/>
            <ac:picMk id="6" creationId="{7D228C71-1F72-9CCF-2AF2-910D7BDD7633}"/>
          </ac:picMkLst>
        </pc:picChg>
      </pc:sldChg>
      <pc:sldChg chg="addSp delSp modSp del mod">
        <pc:chgData name="Kumar, Jeet" userId="bb2de381-a75f-493e-a882-df4012ea7745" providerId="ADAL" clId="{0F71BBE1-9783-46CE-969D-1D5D9863922C}" dt="2024-11-07T18:59:32.529" v="1779" actId="2696"/>
        <pc:sldMkLst>
          <pc:docMk/>
          <pc:sldMk cId="4259977132" sldId="268"/>
        </pc:sldMkLst>
        <pc:spChg chg="mod">
          <ac:chgData name="Kumar, Jeet" userId="bb2de381-a75f-493e-a882-df4012ea7745" providerId="ADAL" clId="{0F71BBE1-9783-46CE-969D-1D5D9863922C}" dt="2024-11-07T18:07:41.451" v="1380" actId="20577"/>
          <ac:spMkLst>
            <pc:docMk/>
            <pc:sldMk cId="4259977132" sldId="268"/>
            <ac:spMk id="2" creationId="{B7545968-70F7-0180-6448-3547E442EF4A}"/>
          </ac:spMkLst>
        </pc:spChg>
        <pc:spChg chg="add mod">
          <ac:chgData name="Kumar, Jeet" userId="bb2de381-a75f-493e-a882-df4012ea7745" providerId="ADAL" clId="{0F71BBE1-9783-46CE-969D-1D5D9863922C}" dt="2024-11-07T18:08:55.508" v="1502" actId="20577"/>
          <ac:spMkLst>
            <pc:docMk/>
            <pc:sldMk cId="4259977132" sldId="268"/>
            <ac:spMk id="5" creationId="{71C368CD-EFFB-8739-76B2-F9F6C4CB965B}"/>
          </ac:spMkLst>
        </pc:spChg>
        <pc:spChg chg="mod">
          <ac:chgData name="Kumar, Jeet" userId="bb2de381-a75f-493e-a882-df4012ea7745" providerId="ADAL" clId="{0F71BBE1-9783-46CE-969D-1D5D9863922C}" dt="2024-11-07T18:07:50.612" v="1382" actId="20577"/>
          <ac:spMkLst>
            <pc:docMk/>
            <pc:sldMk cId="4259977132" sldId="268"/>
            <ac:spMk id="8" creationId="{215CE58D-2739-522B-7C3A-6A7C985360C0}"/>
          </ac:spMkLst>
        </pc:spChg>
        <pc:graphicFrameChg chg="del">
          <ac:chgData name="Kumar, Jeet" userId="bb2de381-a75f-493e-a882-df4012ea7745" providerId="ADAL" clId="{0F71BBE1-9783-46CE-969D-1D5D9863922C}" dt="2024-11-07T18:07:47.699" v="1381" actId="478"/>
          <ac:graphicFrameMkLst>
            <pc:docMk/>
            <pc:sldMk cId="4259977132" sldId="268"/>
            <ac:graphicFrameMk id="3" creationId="{F01CF5D3-D3B1-1944-CFDF-D8EE11DE42AA}"/>
          </ac:graphicFrameMkLst>
        </pc:graphicFrameChg>
      </pc:sldChg>
      <pc:sldChg chg="addSp delSp modSp mod ord">
        <pc:chgData name="Kumar, Jeet" userId="bb2de381-a75f-493e-a882-df4012ea7745" providerId="ADAL" clId="{0F71BBE1-9783-46CE-969D-1D5D9863922C}" dt="2024-11-07T20:32:16.603" v="2331" actId="1076"/>
        <pc:sldMkLst>
          <pc:docMk/>
          <pc:sldMk cId="1679936628" sldId="273"/>
        </pc:sldMkLst>
        <pc:spChg chg="mod">
          <ac:chgData name="Kumar, Jeet" userId="bb2de381-a75f-493e-a882-df4012ea7745" providerId="ADAL" clId="{0F71BBE1-9783-46CE-969D-1D5D9863922C}" dt="2024-11-07T03:40:08.638" v="515" actId="1076"/>
          <ac:spMkLst>
            <pc:docMk/>
            <pc:sldMk cId="1679936628" sldId="273"/>
            <ac:spMk id="2" creationId="{BF463CB3-2956-E8D2-C23D-A3BAA7295DEC}"/>
          </ac:spMkLst>
        </pc:spChg>
        <pc:spChg chg="add del mod">
          <ac:chgData name="Kumar, Jeet" userId="bb2de381-a75f-493e-a882-df4012ea7745" providerId="ADAL" clId="{0F71BBE1-9783-46CE-969D-1D5D9863922C}" dt="2024-11-07T04:08:29.573" v="995" actId="478"/>
          <ac:spMkLst>
            <pc:docMk/>
            <pc:sldMk cId="1679936628" sldId="273"/>
            <ac:spMk id="4" creationId="{D85E0223-EDD9-1684-CA90-103E033C75E4}"/>
          </ac:spMkLst>
        </pc:spChg>
        <pc:spChg chg="add del mod">
          <ac:chgData name="Kumar, Jeet" userId="bb2de381-a75f-493e-a882-df4012ea7745" providerId="ADAL" clId="{0F71BBE1-9783-46CE-969D-1D5D9863922C}" dt="2024-11-07T04:08:56.192" v="1001" actId="478"/>
          <ac:spMkLst>
            <pc:docMk/>
            <pc:sldMk cId="1679936628" sldId="273"/>
            <ac:spMk id="7" creationId="{FC8130BA-7BD0-0507-6F65-5B04D59D397D}"/>
          </ac:spMkLst>
        </pc:spChg>
        <pc:spChg chg="del mod">
          <ac:chgData name="Kumar, Jeet" userId="bb2de381-a75f-493e-a882-df4012ea7745" providerId="ADAL" clId="{0F71BBE1-9783-46CE-969D-1D5D9863922C}" dt="2024-11-07T04:08:54.609" v="1000" actId="478"/>
          <ac:spMkLst>
            <pc:docMk/>
            <pc:sldMk cId="1679936628" sldId="273"/>
            <ac:spMk id="12" creationId="{A336FEA9-C85A-3569-16F0-5ECBABBE0BEC}"/>
          </ac:spMkLst>
        </pc:spChg>
        <pc:graphicFrameChg chg="add mod modGraphic">
          <ac:chgData name="Kumar, Jeet" userId="bb2de381-a75f-493e-a882-df4012ea7745" providerId="ADAL" clId="{0F71BBE1-9783-46CE-969D-1D5D9863922C}" dt="2024-11-07T04:08:44.580" v="999" actId="122"/>
          <ac:graphicFrameMkLst>
            <pc:docMk/>
            <pc:sldMk cId="1679936628" sldId="273"/>
            <ac:graphicFrameMk id="5" creationId="{9C838EF2-9FD4-06B7-3915-158FF6D7A558}"/>
          </ac:graphicFrameMkLst>
        </pc:graphicFrameChg>
        <pc:picChg chg="add mod">
          <ac:chgData name="Kumar, Jeet" userId="bb2de381-a75f-493e-a882-df4012ea7745" providerId="ADAL" clId="{0F71BBE1-9783-46CE-969D-1D5D9863922C}" dt="2024-11-07T18:32:36.904" v="1604" actId="1076"/>
          <ac:picMkLst>
            <pc:docMk/>
            <pc:sldMk cId="1679936628" sldId="273"/>
            <ac:picMk id="3" creationId="{E76F5340-AF94-FEC2-2E43-05DE7AE78BB5}"/>
          </ac:picMkLst>
        </pc:picChg>
        <pc:picChg chg="add mod modCrop">
          <ac:chgData name="Kumar, Jeet" userId="bb2de381-a75f-493e-a882-df4012ea7745" providerId="ADAL" clId="{0F71BBE1-9783-46CE-969D-1D5D9863922C}" dt="2024-11-07T20:32:16.603" v="2331" actId="1076"/>
          <ac:picMkLst>
            <pc:docMk/>
            <pc:sldMk cId="1679936628" sldId="273"/>
            <ac:picMk id="4" creationId="{4379488A-EF03-B2FE-5849-8D6AE6E90559}"/>
          </ac:picMkLst>
        </pc:picChg>
      </pc:sldChg>
      <pc:sldChg chg="addSp delSp modSp mod">
        <pc:chgData name="Kumar, Jeet" userId="bb2de381-a75f-493e-a882-df4012ea7745" providerId="ADAL" clId="{0F71BBE1-9783-46CE-969D-1D5D9863922C}" dt="2024-11-07T22:29:52.196" v="2345" actId="1076"/>
        <pc:sldMkLst>
          <pc:docMk/>
          <pc:sldMk cId="1649597717" sldId="277"/>
        </pc:sldMkLst>
        <pc:spChg chg="mod">
          <ac:chgData name="Kumar, Jeet" userId="bb2de381-a75f-493e-a882-df4012ea7745" providerId="ADAL" clId="{0F71BBE1-9783-46CE-969D-1D5D9863922C}" dt="2024-11-07T03:41:34.775" v="557" actId="122"/>
          <ac:spMkLst>
            <pc:docMk/>
            <pc:sldMk cId="1649597717" sldId="277"/>
            <ac:spMk id="2" creationId="{338A15DE-D135-0710-9984-A0A55E960CB0}"/>
          </ac:spMkLst>
        </pc:spChg>
        <pc:spChg chg="del mod">
          <ac:chgData name="Kumar, Jeet" userId="bb2de381-a75f-493e-a882-df4012ea7745" providerId="ADAL" clId="{0F71BBE1-9783-46CE-969D-1D5D9863922C}" dt="2024-11-07T19:04:33.925" v="1837" actId="478"/>
          <ac:spMkLst>
            <pc:docMk/>
            <pc:sldMk cId="1649597717" sldId="277"/>
            <ac:spMk id="3" creationId="{ECC8AA23-D8D0-93BE-5C5F-103A750B0D2F}"/>
          </ac:spMkLst>
        </pc:spChg>
        <pc:spChg chg="add del mod">
          <ac:chgData name="Kumar, Jeet" userId="bb2de381-a75f-493e-a882-df4012ea7745" providerId="ADAL" clId="{0F71BBE1-9783-46CE-969D-1D5D9863922C}" dt="2024-11-07T19:04:34.982" v="1838" actId="478"/>
          <ac:spMkLst>
            <pc:docMk/>
            <pc:sldMk cId="1649597717" sldId="277"/>
            <ac:spMk id="5" creationId="{921BCB9B-1477-4032-D63C-2D587BA9E165}"/>
          </ac:spMkLst>
        </pc:spChg>
        <pc:spChg chg="add mod">
          <ac:chgData name="Kumar, Jeet" userId="bb2de381-a75f-493e-a882-df4012ea7745" providerId="ADAL" clId="{0F71BBE1-9783-46CE-969D-1D5D9863922C}" dt="2024-11-07T19:04:46.083" v="1840" actId="13822"/>
          <ac:spMkLst>
            <pc:docMk/>
            <pc:sldMk cId="1649597717" sldId="277"/>
            <ac:spMk id="6" creationId="{09E9A98E-1701-9718-B591-275D98E68598}"/>
          </ac:spMkLst>
        </pc:spChg>
        <pc:spChg chg="add mod">
          <ac:chgData name="Kumar, Jeet" userId="bb2de381-a75f-493e-a882-df4012ea7745" providerId="ADAL" clId="{0F71BBE1-9783-46CE-969D-1D5D9863922C}" dt="2024-11-07T19:05:37.537" v="1871" actId="20577"/>
          <ac:spMkLst>
            <pc:docMk/>
            <pc:sldMk cId="1649597717" sldId="277"/>
            <ac:spMk id="11" creationId="{B36EAFA0-C933-6A97-1CBB-20B9C6B3D01E}"/>
          </ac:spMkLst>
        </pc:spChg>
        <pc:spChg chg="add mod">
          <ac:chgData name="Kumar, Jeet" userId="bb2de381-a75f-493e-a882-df4012ea7745" providerId="ADAL" clId="{0F71BBE1-9783-46CE-969D-1D5D9863922C}" dt="2024-11-07T22:29:52.196" v="2345" actId="1076"/>
          <ac:spMkLst>
            <pc:docMk/>
            <pc:sldMk cId="1649597717" sldId="277"/>
            <ac:spMk id="14" creationId="{70F83021-C2D7-D215-0A0A-214DDA970892}"/>
          </ac:spMkLst>
        </pc:spChg>
        <pc:spChg chg="add mod">
          <ac:chgData name="Kumar, Jeet" userId="bb2de381-a75f-493e-a882-df4012ea7745" providerId="ADAL" clId="{0F71BBE1-9783-46CE-969D-1D5D9863922C}" dt="2024-11-07T19:25:26.159" v="2146" actId="1076"/>
          <ac:spMkLst>
            <pc:docMk/>
            <pc:sldMk cId="1649597717" sldId="277"/>
            <ac:spMk id="17" creationId="{B4CC733B-A106-81CC-FCB4-E2192716D6DB}"/>
          </ac:spMkLst>
        </pc:spChg>
        <pc:spChg chg="add mod">
          <ac:chgData name="Kumar, Jeet" userId="bb2de381-a75f-493e-a882-df4012ea7745" providerId="ADAL" clId="{0F71BBE1-9783-46CE-969D-1D5D9863922C}" dt="2024-11-07T19:11:13.740" v="1920" actId="1076"/>
          <ac:spMkLst>
            <pc:docMk/>
            <pc:sldMk cId="1649597717" sldId="277"/>
            <ac:spMk id="26" creationId="{A5D68EA4-C771-2C03-85DA-A80E160074D4}"/>
          </ac:spMkLst>
        </pc:spChg>
        <pc:spChg chg="add mod">
          <ac:chgData name="Kumar, Jeet" userId="bb2de381-a75f-493e-a882-df4012ea7745" providerId="ADAL" clId="{0F71BBE1-9783-46CE-969D-1D5D9863922C}" dt="2024-11-07T19:11:19.595" v="1922" actId="14100"/>
          <ac:spMkLst>
            <pc:docMk/>
            <pc:sldMk cId="1649597717" sldId="277"/>
            <ac:spMk id="29" creationId="{71118C0A-4887-9A37-D5E5-089D3640F97A}"/>
          </ac:spMkLst>
        </pc:spChg>
        <pc:spChg chg="add mod">
          <ac:chgData name="Kumar, Jeet" userId="bb2de381-a75f-493e-a882-df4012ea7745" providerId="ADAL" clId="{0F71BBE1-9783-46CE-969D-1D5D9863922C}" dt="2024-11-07T19:15:20.938" v="1936" actId="207"/>
          <ac:spMkLst>
            <pc:docMk/>
            <pc:sldMk cId="1649597717" sldId="277"/>
            <ac:spMk id="33" creationId="{FA48ACFA-4F5C-0C9E-63AD-5E5B728DB1BA}"/>
          </ac:spMkLst>
        </pc:spChg>
        <pc:spChg chg="add mod">
          <ac:chgData name="Kumar, Jeet" userId="bb2de381-a75f-493e-a882-df4012ea7745" providerId="ADAL" clId="{0F71BBE1-9783-46CE-969D-1D5D9863922C}" dt="2024-11-07T19:12:27.413" v="1927" actId="13822"/>
          <ac:spMkLst>
            <pc:docMk/>
            <pc:sldMk cId="1649597717" sldId="277"/>
            <ac:spMk id="34" creationId="{E127B215-A3F4-2023-7B51-CCC2716375BB}"/>
          </ac:spMkLst>
        </pc:spChg>
        <pc:spChg chg="add mod">
          <ac:chgData name="Kumar, Jeet" userId="bb2de381-a75f-493e-a882-df4012ea7745" providerId="ADAL" clId="{0F71BBE1-9783-46CE-969D-1D5D9863922C}" dt="2024-11-07T19:15:01.261" v="1934" actId="208"/>
          <ac:spMkLst>
            <pc:docMk/>
            <pc:sldMk cId="1649597717" sldId="277"/>
            <ac:spMk id="35" creationId="{1A476A15-E031-2F63-16F1-24EC7730A244}"/>
          </ac:spMkLst>
        </pc:spChg>
        <pc:spChg chg="add mod ord">
          <ac:chgData name="Kumar, Jeet" userId="bb2de381-a75f-493e-a882-df4012ea7745" providerId="ADAL" clId="{0F71BBE1-9783-46CE-969D-1D5D9863922C}" dt="2024-11-07T19:16:42.019" v="1950" actId="207"/>
          <ac:spMkLst>
            <pc:docMk/>
            <pc:sldMk cId="1649597717" sldId="277"/>
            <ac:spMk id="46" creationId="{7E18551E-CBDD-BA3F-4115-DDF793AC6D40}"/>
          </ac:spMkLst>
        </pc:spChg>
        <pc:spChg chg="add mod ord">
          <ac:chgData name="Kumar, Jeet" userId="bb2de381-a75f-493e-a882-df4012ea7745" providerId="ADAL" clId="{0F71BBE1-9783-46CE-969D-1D5D9863922C}" dt="2024-11-07T19:17:00.399" v="1955" actId="207"/>
          <ac:spMkLst>
            <pc:docMk/>
            <pc:sldMk cId="1649597717" sldId="277"/>
            <ac:spMk id="47" creationId="{132A22E4-5994-D1A0-C8D6-4156845DF720}"/>
          </ac:spMkLst>
        </pc:spChg>
        <pc:spChg chg="add mod">
          <ac:chgData name="Kumar, Jeet" userId="bb2de381-a75f-493e-a882-df4012ea7745" providerId="ADAL" clId="{0F71BBE1-9783-46CE-969D-1D5D9863922C}" dt="2024-11-07T19:18:43.024" v="1976" actId="207"/>
          <ac:spMkLst>
            <pc:docMk/>
            <pc:sldMk cId="1649597717" sldId="277"/>
            <ac:spMk id="48" creationId="{B6AF39AB-B59B-E02B-1AF7-C19383438ECB}"/>
          </ac:spMkLst>
        </pc:spChg>
        <pc:spChg chg="add mod">
          <ac:chgData name="Kumar, Jeet" userId="bb2de381-a75f-493e-a882-df4012ea7745" providerId="ADAL" clId="{0F71BBE1-9783-46CE-969D-1D5D9863922C}" dt="2024-11-07T19:18:36.724" v="1974" actId="207"/>
          <ac:spMkLst>
            <pc:docMk/>
            <pc:sldMk cId="1649597717" sldId="277"/>
            <ac:spMk id="49" creationId="{57FD8891-D7CF-B39C-BAAA-964C1BE54759}"/>
          </ac:spMkLst>
        </pc:spChg>
        <pc:spChg chg="add mod">
          <ac:chgData name="Kumar, Jeet" userId="bb2de381-a75f-493e-a882-df4012ea7745" providerId="ADAL" clId="{0F71BBE1-9783-46CE-969D-1D5D9863922C}" dt="2024-11-07T19:18:17.984" v="1972" actId="207"/>
          <ac:spMkLst>
            <pc:docMk/>
            <pc:sldMk cId="1649597717" sldId="277"/>
            <ac:spMk id="50" creationId="{A3B3EBBD-14A8-244E-3806-B359EA4BE8A3}"/>
          </ac:spMkLst>
        </pc:spChg>
        <pc:spChg chg="add mod">
          <ac:chgData name="Kumar, Jeet" userId="bb2de381-a75f-493e-a882-df4012ea7745" providerId="ADAL" clId="{0F71BBE1-9783-46CE-969D-1D5D9863922C}" dt="2024-11-07T19:18:30.868" v="1973" actId="208"/>
          <ac:spMkLst>
            <pc:docMk/>
            <pc:sldMk cId="1649597717" sldId="277"/>
            <ac:spMk id="51" creationId="{C94846BA-8DF5-9448-8374-C4180A71DE11}"/>
          </ac:spMkLst>
        </pc:spChg>
        <pc:spChg chg="add mod">
          <ac:chgData name="Kumar, Jeet" userId="bb2de381-a75f-493e-a882-df4012ea7745" providerId="ADAL" clId="{0F71BBE1-9783-46CE-969D-1D5D9863922C}" dt="2024-11-07T19:17:49.053" v="1964" actId="1076"/>
          <ac:spMkLst>
            <pc:docMk/>
            <pc:sldMk cId="1649597717" sldId="277"/>
            <ac:spMk id="53" creationId="{77DD23AD-CA45-A2BF-C54C-78F096CFC8D4}"/>
          </ac:spMkLst>
        </pc:spChg>
        <pc:spChg chg="add mod">
          <ac:chgData name="Kumar, Jeet" userId="bb2de381-a75f-493e-a882-df4012ea7745" providerId="ADAL" clId="{0F71BBE1-9783-46CE-969D-1D5D9863922C}" dt="2024-11-07T19:19:42.309" v="1981" actId="208"/>
          <ac:spMkLst>
            <pc:docMk/>
            <pc:sldMk cId="1649597717" sldId="277"/>
            <ac:spMk id="59" creationId="{6C3D371B-0170-FC77-DC34-90BD714C8481}"/>
          </ac:spMkLst>
        </pc:spChg>
        <pc:spChg chg="add mod">
          <ac:chgData name="Kumar, Jeet" userId="bb2de381-a75f-493e-a882-df4012ea7745" providerId="ADAL" clId="{0F71BBE1-9783-46CE-969D-1D5D9863922C}" dt="2024-11-07T19:19:46.463" v="1983" actId="1076"/>
          <ac:spMkLst>
            <pc:docMk/>
            <pc:sldMk cId="1649597717" sldId="277"/>
            <ac:spMk id="60" creationId="{763322ED-6588-3061-1ED8-7387C8459209}"/>
          </ac:spMkLst>
        </pc:spChg>
        <pc:spChg chg="add mod">
          <ac:chgData name="Kumar, Jeet" userId="bb2de381-a75f-493e-a882-df4012ea7745" providerId="ADAL" clId="{0F71BBE1-9783-46CE-969D-1D5D9863922C}" dt="2024-11-07T19:19:48.467" v="1985" actId="1076"/>
          <ac:spMkLst>
            <pc:docMk/>
            <pc:sldMk cId="1649597717" sldId="277"/>
            <ac:spMk id="61" creationId="{5A74B5B3-5734-C64F-F921-C80A9C9C8901}"/>
          </ac:spMkLst>
        </pc:spChg>
        <pc:spChg chg="add mod">
          <ac:chgData name="Kumar, Jeet" userId="bb2de381-a75f-493e-a882-df4012ea7745" providerId="ADAL" clId="{0F71BBE1-9783-46CE-969D-1D5D9863922C}" dt="2024-11-07T19:19:51.849" v="1987" actId="1076"/>
          <ac:spMkLst>
            <pc:docMk/>
            <pc:sldMk cId="1649597717" sldId="277"/>
            <ac:spMk id="62" creationId="{B81C81EC-B54F-4A11-DFC1-92EDB97AA07C}"/>
          </ac:spMkLst>
        </pc:spChg>
        <pc:spChg chg="add mod">
          <ac:chgData name="Kumar, Jeet" userId="bb2de381-a75f-493e-a882-df4012ea7745" providerId="ADAL" clId="{0F71BBE1-9783-46CE-969D-1D5D9863922C}" dt="2024-11-07T19:19:54.374" v="1989" actId="1076"/>
          <ac:spMkLst>
            <pc:docMk/>
            <pc:sldMk cId="1649597717" sldId="277"/>
            <ac:spMk id="63" creationId="{90A929A9-DE53-5551-16C3-31B23FD3B300}"/>
          </ac:spMkLst>
        </pc:spChg>
        <pc:spChg chg="add mod">
          <ac:chgData name="Kumar, Jeet" userId="bb2de381-a75f-493e-a882-df4012ea7745" providerId="ADAL" clId="{0F71BBE1-9783-46CE-969D-1D5D9863922C}" dt="2024-11-07T19:20:00.408" v="1991" actId="1076"/>
          <ac:spMkLst>
            <pc:docMk/>
            <pc:sldMk cId="1649597717" sldId="277"/>
            <ac:spMk id="64" creationId="{EFBF9E55-E4C9-E763-05B2-1F55E142472A}"/>
          </ac:spMkLst>
        </pc:spChg>
        <pc:spChg chg="add mod">
          <ac:chgData name="Kumar, Jeet" userId="bb2de381-a75f-493e-a882-df4012ea7745" providerId="ADAL" clId="{0F71BBE1-9783-46CE-969D-1D5D9863922C}" dt="2024-11-07T19:20:03.750" v="1993" actId="1076"/>
          <ac:spMkLst>
            <pc:docMk/>
            <pc:sldMk cId="1649597717" sldId="277"/>
            <ac:spMk id="65" creationId="{9D83DE88-0B90-843A-6309-C4AD40011049}"/>
          </ac:spMkLst>
        </pc:spChg>
        <pc:spChg chg="add mod">
          <ac:chgData name="Kumar, Jeet" userId="bb2de381-a75f-493e-a882-df4012ea7745" providerId="ADAL" clId="{0F71BBE1-9783-46CE-969D-1D5D9863922C}" dt="2024-11-07T19:20:06.295" v="1995" actId="1076"/>
          <ac:spMkLst>
            <pc:docMk/>
            <pc:sldMk cId="1649597717" sldId="277"/>
            <ac:spMk id="66" creationId="{B570D3E4-C679-E45B-0FA2-0721856734A8}"/>
          </ac:spMkLst>
        </pc:spChg>
        <pc:spChg chg="add mod">
          <ac:chgData name="Kumar, Jeet" userId="bb2de381-a75f-493e-a882-df4012ea7745" providerId="ADAL" clId="{0F71BBE1-9783-46CE-969D-1D5D9863922C}" dt="2024-11-07T19:20:08.685" v="1997" actId="1076"/>
          <ac:spMkLst>
            <pc:docMk/>
            <pc:sldMk cId="1649597717" sldId="277"/>
            <ac:spMk id="67" creationId="{6BE0B2D3-0780-3D23-5A06-7625B47A4F74}"/>
          </ac:spMkLst>
        </pc:spChg>
        <pc:spChg chg="add mod">
          <ac:chgData name="Kumar, Jeet" userId="bb2de381-a75f-493e-a882-df4012ea7745" providerId="ADAL" clId="{0F71BBE1-9783-46CE-969D-1D5D9863922C}" dt="2024-11-07T19:20:12.112" v="1999" actId="1076"/>
          <ac:spMkLst>
            <pc:docMk/>
            <pc:sldMk cId="1649597717" sldId="277"/>
            <ac:spMk id="68" creationId="{C125C86F-FB25-19E7-6749-2F2DDAD7A285}"/>
          </ac:spMkLst>
        </pc:spChg>
        <pc:spChg chg="add mod">
          <ac:chgData name="Kumar, Jeet" userId="bb2de381-a75f-493e-a882-df4012ea7745" providerId="ADAL" clId="{0F71BBE1-9783-46CE-969D-1D5D9863922C}" dt="2024-11-07T19:23:10.177" v="2100" actId="1076"/>
          <ac:spMkLst>
            <pc:docMk/>
            <pc:sldMk cId="1649597717" sldId="277"/>
            <ac:spMk id="108" creationId="{9C7FBA42-E6E7-0176-3918-DF2F4211F6EA}"/>
          </ac:spMkLst>
        </pc:spChg>
        <pc:spChg chg="add mod">
          <ac:chgData name="Kumar, Jeet" userId="bb2de381-a75f-493e-a882-df4012ea7745" providerId="ADAL" clId="{0F71BBE1-9783-46CE-969D-1D5D9863922C}" dt="2024-11-07T19:22:59.040" v="2075"/>
          <ac:spMkLst>
            <pc:docMk/>
            <pc:sldMk cId="1649597717" sldId="277"/>
            <ac:spMk id="109" creationId="{EDD5FBC8-136B-96D2-5C2E-3EBC74E2E181}"/>
          </ac:spMkLst>
        </pc:spChg>
        <pc:spChg chg="add mod">
          <ac:chgData name="Kumar, Jeet" userId="bb2de381-a75f-493e-a882-df4012ea7745" providerId="ADAL" clId="{0F71BBE1-9783-46CE-969D-1D5D9863922C}" dt="2024-11-07T19:23:22.477" v="2110" actId="1076"/>
          <ac:spMkLst>
            <pc:docMk/>
            <pc:sldMk cId="1649597717" sldId="277"/>
            <ac:spMk id="110" creationId="{CE8B9B8E-66C7-74B0-FC65-1DC93458C0A0}"/>
          </ac:spMkLst>
        </pc:spChg>
        <pc:spChg chg="add mod">
          <ac:chgData name="Kumar, Jeet" userId="bb2de381-a75f-493e-a882-df4012ea7745" providerId="ADAL" clId="{0F71BBE1-9783-46CE-969D-1D5D9863922C}" dt="2024-11-07T19:24:23.072" v="2144" actId="1076"/>
          <ac:spMkLst>
            <pc:docMk/>
            <pc:sldMk cId="1649597717" sldId="277"/>
            <ac:spMk id="118" creationId="{44BCBC50-3882-1C96-7AAA-E85E9190590D}"/>
          </ac:spMkLst>
        </pc:spChg>
        <pc:spChg chg="add mod">
          <ac:chgData name="Kumar, Jeet" userId="bb2de381-a75f-493e-a882-df4012ea7745" providerId="ADAL" clId="{0F71BBE1-9783-46CE-969D-1D5D9863922C}" dt="2024-11-07T19:26:16.043" v="2150" actId="767"/>
          <ac:spMkLst>
            <pc:docMk/>
            <pc:sldMk cId="1649597717" sldId="277"/>
            <ac:spMk id="124" creationId="{89B92D46-6D98-5D82-655E-6FCF257C4150}"/>
          </ac:spMkLst>
        </pc:spChg>
        <pc:spChg chg="add mod">
          <ac:chgData name="Kumar, Jeet" userId="bb2de381-a75f-493e-a882-df4012ea7745" providerId="ADAL" clId="{0F71BBE1-9783-46CE-969D-1D5D9863922C}" dt="2024-11-07T19:26:43.854" v="2181" actId="20577"/>
          <ac:spMkLst>
            <pc:docMk/>
            <pc:sldMk cId="1649597717" sldId="277"/>
            <ac:spMk id="125" creationId="{E480C68E-EDA7-581B-A759-2A78E65D3EB0}"/>
          </ac:spMkLst>
        </pc:spChg>
        <pc:picChg chg="del">
          <ac:chgData name="Kumar, Jeet" userId="bb2de381-a75f-493e-a882-df4012ea7745" providerId="ADAL" clId="{0F71BBE1-9783-46CE-969D-1D5D9863922C}" dt="2024-11-07T19:03:50.052" v="1784" actId="478"/>
          <ac:picMkLst>
            <pc:docMk/>
            <pc:sldMk cId="1649597717" sldId="277"/>
            <ac:picMk id="15" creationId="{BBD84AA8-495D-1210-1B06-DA73C5BCF36A}"/>
          </ac:picMkLst>
        </pc:picChg>
        <pc:cxnChg chg="add mod">
          <ac:chgData name="Kumar, Jeet" userId="bb2de381-a75f-493e-a882-df4012ea7745" providerId="ADAL" clId="{0F71BBE1-9783-46CE-969D-1D5D9863922C}" dt="2024-11-07T19:05:12.818" v="1848" actId="13822"/>
          <ac:cxnSpMkLst>
            <pc:docMk/>
            <pc:sldMk cId="1649597717" sldId="277"/>
            <ac:cxnSpMk id="8" creationId="{48D6A98E-973A-E615-9548-57A5181CE285}"/>
          </ac:cxnSpMkLst>
        </pc:cxnChg>
        <pc:cxnChg chg="add mod">
          <ac:chgData name="Kumar, Jeet" userId="bb2de381-a75f-493e-a882-df4012ea7745" providerId="ADAL" clId="{0F71BBE1-9783-46CE-969D-1D5D9863922C}" dt="2024-11-07T19:26:28.401" v="2154" actId="1076"/>
          <ac:cxnSpMkLst>
            <pc:docMk/>
            <pc:sldMk cId="1649597717" sldId="277"/>
            <ac:cxnSpMk id="13" creationId="{AEA2957B-1BEF-7609-A1AC-08FACF72929D}"/>
          </ac:cxnSpMkLst>
        </pc:cxnChg>
        <pc:cxnChg chg="add mod">
          <ac:chgData name="Kumar, Jeet" userId="bb2de381-a75f-493e-a882-df4012ea7745" providerId="ADAL" clId="{0F71BBE1-9783-46CE-969D-1D5D9863922C}" dt="2024-11-07T22:29:32.983" v="2341" actId="14100"/>
          <ac:cxnSpMkLst>
            <pc:docMk/>
            <pc:sldMk cId="1649597717" sldId="277"/>
            <ac:cxnSpMk id="19" creationId="{40FED819-11D9-B5C6-5DB9-28D129BE88FC}"/>
          </ac:cxnSpMkLst>
        </pc:cxnChg>
        <pc:cxnChg chg="add mod">
          <ac:chgData name="Kumar, Jeet" userId="bb2de381-a75f-493e-a882-df4012ea7745" providerId="ADAL" clId="{0F71BBE1-9783-46CE-969D-1D5D9863922C}" dt="2024-11-07T19:25:26.159" v="2146" actId="1076"/>
          <ac:cxnSpMkLst>
            <pc:docMk/>
            <pc:sldMk cId="1649597717" sldId="277"/>
            <ac:cxnSpMk id="25" creationId="{9B426413-7490-1B72-B89A-7B19D215B944}"/>
          </ac:cxnSpMkLst>
        </pc:cxnChg>
        <pc:cxnChg chg="add del">
          <ac:chgData name="Kumar, Jeet" userId="bb2de381-a75f-493e-a882-df4012ea7745" providerId="ADAL" clId="{0F71BBE1-9783-46CE-969D-1D5D9863922C}" dt="2024-11-07T19:15:28.731" v="1938" actId="11529"/>
          <ac:cxnSpMkLst>
            <pc:docMk/>
            <pc:sldMk cId="1649597717" sldId="277"/>
            <ac:cxnSpMk id="37" creationId="{9BE18E83-587D-317F-C8CA-C96E2CAC44E3}"/>
          </ac:cxnSpMkLst>
        </pc:cxnChg>
        <pc:cxnChg chg="add mod">
          <ac:chgData name="Kumar, Jeet" userId="bb2de381-a75f-493e-a882-df4012ea7745" providerId="ADAL" clId="{0F71BBE1-9783-46CE-969D-1D5D9863922C}" dt="2024-11-07T19:15:56.658" v="1942" actId="692"/>
          <ac:cxnSpMkLst>
            <pc:docMk/>
            <pc:sldMk cId="1649597717" sldId="277"/>
            <ac:cxnSpMk id="39" creationId="{52EA5B86-F03E-7D36-7DD9-1211C55440CA}"/>
          </ac:cxnSpMkLst>
        </pc:cxnChg>
        <pc:cxnChg chg="add mod">
          <ac:chgData name="Kumar, Jeet" userId="bb2de381-a75f-493e-a882-df4012ea7745" providerId="ADAL" clId="{0F71BBE1-9783-46CE-969D-1D5D9863922C}" dt="2024-11-07T19:16:17.662" v="1946" actId="14100"/>
          <ac:cxnSpMkLst>
            <pc:docMk/>
            <pc:sldMk cId="1649597717" sldId="277"/>
            <ac:cxnSpMk id="42" creationId="{5F06A7D5-5ECE-63B1-313E-DB8D5367CDDA}"/>
          </ac:cxnSpMkLst>
        </pc:cxnChg>
        <pc:cxnChg chg="add mod">
          <ac:chgData name="Kumar, Jeet" userId="bb2de381-a75f-493e-a882-df4012ea7745" providerId="ADAL" clId="{0F71BBE1-9783-46CE-969D-1D5D9863922C}" dt="2024-11-07T19:17:57.430" v="1967" actId="14100"/>
          <ac:cxnSpMkLst>
            <pc:docMk/>
            <pc:sldMk cId="1649597717" sldId="277"/>
            <ac:cxnSpMk id="52" creationId="{9499A6B2-6ED7-D6D9-385A-3CCFBEA61170}"/>
          </ac:cxnSpMkLst>
        </pc:cxnChg>
        <pc:cxnChg chg="add mod">
          <ac:chgData name="Kumar, Jeet" userId="bb2de381-a75f-493e-a882-df4012ea7745" providerId="ADAL" clId="{0F71BBE1-9783-46CE-969D-1D5D9863922C}" dt="2024-11-07T19:18:05.786" v="1971" actId="14100"/>
          <ac:cxnSpMkLst>
            <pc:docMk/>
            <pc:sldMk cId="1649597717" sldId="277"/>
            <ac:cxnSpMk id="56" creationId="{19C73672-E965-204A-83E7-240936D02982}"/>
          </ac:cxnSpMkLst>
        </pc:cxnChg>
        <pc:cxnChg chg="add mod">
          <ac:chgData name="Kumar, Jeet" userId="bb2de381-a75f-493e-a882-df4012ea7745" providerId="ADAL" clId="{0F71BBE1-9783-46CE-969D-1D5D9863922C}" dt="2024-11-07T19:20:27.618" v="2003" actId="14100"/>
          <ac:cxnSpMkLst>
            <pc:docMk/>
            <pc:sldMk cId="1649597717" sldId="277"/>
            <ac:cxnSpMk id="69" creationId="{0A1ACD51-8B2C-78D3-4872-6F3E8B130148}"/>
          </ac:cxnSpMkLst>
        </pc:cxnChg>
        <pc:cxnChg chg="add mod">
          <ac:chgData name="Kumar, Jeet" userId="bb2de381-a75f-493e-a882-df4012ea7745" providerId="ADAL" clId="{0F71BBE1-9783-46CE-969D-1D5D9863922C}" dt="2024-11-07T19:20:35.231" v="2007" actId="14100"/>
          <ac:cxnSpMkLst>
            <pc:docMk/>
            <pc:sldMk cId="1649597717" sldId="277"/>
            <ac:cxnSpMk id="72" creationId="{EE73C419-02CC-A7A2-FD0E-A9F226C0B3C5}"/>
          </ac:cxnSpMkLst>
        </pc:cxnChg>
        <pc:cxnChg chg="add mod">
          <ac:chgData name="Kumar, Jeet" userId="bb2de381-a75f-493e-a882-df4012ea7745" providerId="ADAL" clId="{0F71BBE1-9783-46CE-969D-1D5D9863922C}" dt="2024-11-07T19:20:35.516" v="2008"/>
          <ac:cxnSpMkLst>
            <pc:docMk/>
            <pc:sldMk cId="1649597717" sldId="277"/>
            <ac:cxnSpMk id="75" creationId="{E6D2DE2E-8488-401E-896F-187110057BEB}"/>
          </ac:cxnSpMkLst>
        </pc:cxnChg>
        <pc:cxnChg chg="add mod">
          <ac:chgData name="Kumar, Jeet" userId="bb2de381-a75f-493e-a882-df4012ea7745" providerId="ADAL" clId="{0F71BBE1-9783-46CE-969D-1D5D9863922C}" dt="2024-11-07T19:20:39.161" v="2009"/>
          <ac:cxnSpMkLst>
            <pc:docMk/>
            <pc:sldMk cId="1649597717" sldId="277"/>
            <ac:cxnSpMk id="76" creationId="{F781A4CB-B551-E54D-2FEB-346C20D8FB52}"/>
          </ac:cxnSpMkLst>
        </pc:cxnChg>
        <pc:cxnChg chg="add mod">
          <ac:chgData name="Kumar, Jeet" userId="bb2de381-a75f-493e-a882-df4012ea7745" providerId="ADAL" clId="{0F71BBE1-9783-46CE-969D-1D5D9863922C}" dt="2024-11-07T19:20:45.703" v="2011" actId="1076"/>
          <ac:cxnSpMkLst>
            <pc:docMk/>
            <pc:sldMk cId="1649597717" sldId="277"/>
            <ac:cxnSpMk id="77" creationId="{DB33B575-CA11-4F17-92C1-876E0FB30A96}"/>
          </ac:cxnSpMkLst>
        </pc:cxnChg>
        <pc:cxnChg chg="add mod">
          <ac:chgData name="Kumar, Jeet" userId="bb2de381-a75f-493e-a882-df4012ea7745" providerId="ADAL" clId="{0F71BBE1-9783-46CE-969D-1D5D9863922C}" dt="2024-11-07T19:20:48.600" v="2013" actId="1076"/>
          <ac:cxnSpMkLst>
            <pc:docMk/>
            <pc:sldMk cId="1649597717" sldId="277"/>
            <ac:cxnSpMk id="78" creationId="{E9775FAB-9BF0-9168-E767-58047B0264AE}"/>
          </ac:cxnSpMkLst>
        </pc:cxnChg>
        <pc:cxnChg chg="add mod">
          <ac:chgData name="Kumar, Jeet" userId="bb2de381-a75f-493e-a882-df4012ea7745" providerId="ADAL" clId="{0F71BBE1-9783-46CE-969D-1D5D9863922C}" dt="2024-11-07T19:21:20.158" v="2031" actId="14100"/>
          <ac:cxnSpMkLst>
            <pc:docMk/>
            <pc:sldMk cId="1649597717" sldId="277"/>
            <ac:cxnSpMk id="79" creationId="{E8C2D448-4CF4-E907-15F7-359456FE34B5}"/>
          </ac:cxnSpMkLst>
        </pc:cxnChg>
        <pc:cxnChg chg="add mod">
          <ac:chgData name="Kumar, Jeet" userId="bb2de381-a75f-493e-a882-df4012ea7745" providerId="ADAL" clId="{0F71BBE1-9783-46CE-969D-1D5D9863922C}" dt="2024-11-07T19:20:57.850" v="2018" actId="14100"/>
          <ac:cxnSpMkLst>
            <pc:docMk/>
            <pc:sldMk cId="1649597717" sldId="277"/>
            <ac:cxnSpMk id="80" creationId="{42F78109-5DE0-5EC7-965C-9D5695BAAA64}"/>
          </ac:cxnSpMkLst>
        </pc:cxnChg>
        <pc:cxnChg chg="add mod">
          <ac:chgData name="Kumar, Jeet" userId="bb2de381-a75f-493e-a882-df4012ea7745" providerId="ADAL" clId="{0F71BBE1-9783-46CE-969D-1D5D9863922C}" dt="2024-11-07T19:21:05.651" v="2022" actId="14100"/>
          <ac:cxnSpMkLst>
            <pc:docMk/>
            <pc:sldMk cId="1649597717" sldId="277"/>
            <ac:cxnSpMk id="83" creationId="{5E83BAF5-67A6-1AD1-36E7-518FED1484BB}"/>
          </ac:cxnSpMkLst>
        </pc:cxnChg>
        <pc:cxnChg chg="add mod">
          <ac:chgData name="Kumar, Jeet" userId="bb2de381-a75f-493e-a882-df4012ea7745" providerId="ADAL" clId="{0F71BBE1-9783-46CE-969D-1D5D9863922C}" dt="2024-11-07T19:21:10.829" v="2026" actId="14100"/>
          <ac:cxnSpMkLst>
            <pc:docMk/>
            <pc:sldMk cId="1649597717" sldId="277"/>
            <ac:cxnSpMk id="86" creationId="{AE245878-BC73-5233-9C2E-8503C5DDA6FD}"/>
          </ac:cxnSpMkLst>
        </pc:cxnChg>
        <pc:cxnChg chg="add mod">
          <ac:chgData name="Kumar, Jeet" userId="bb2de381-a75f-493e-a882-df4012ea7745" providerId="ADAL" clId="{0F71BBE1-9783-46CE-969D-1D5D9863922C}" dt="2024-11-07T19:21:17.586" v="2030" actId="14100"/>
          <ac:cxnSpMkLst>
            <pc:docMk/>
            <pc:sldMk cId="1649597717" sldId="277"/>
            <ac:cxnSpMk id="89" creationId="{8E8CB5D5-ACC7-ED81-7DC2-F78DF8237A98}"/>
          </ac:cxnSpMkLst>
        </pc:cxnChg>
        <pc:cxnChg chg="add mod">
          <ac:chgData name="Kumar, Jeet" userId="bb2de381-a75f-493e-a882-df4012ea7745" providerId="ADAL" clId="{0F71BBE1-9783-46CE-969D-1D5D9863922C}" dt="2024-11-07T19:21:26.548" v="2036" actId="14100"/>
          <ac:cxnSpMkLst>
            <pc:docMk/>
            <pc:sldMk cId="1649597717" sldId="277"/>
            <ac:cxnSpMk id="93" creationId="{4D855CC7-8739-0B93-78EF-F766A22040EC}"/>
          </ac:cxnSpMkLst>
        </pc:cxnChg>
        <pc:cxnChg chg="add mod">
          <ac:chgData name="Kumar, Jeet" userId="bb2de381-a75f-493e-a882-df4012ea7745" providerId="ADAL" clId="{0F71BBE1-9783-46CE-969D-1D5D9863922C}" dt="2024-11-07T19:21:37.402" v="2039" actId="14100"/>
          <ac:cxnSpMkLst>
            <pc:docMk/>
            <pc:sldMk cId="1649597717" sldId="277"/>
            <ac:cxnSpMk id="97" creationId="{ECFAE8C8-F796-BB29-A0F3-4E33E4392A01}"/>
          </ac:cxnSpMkLst>
        </pc:cxnChg>
        <pc:cxnChg chg="add mod">
          <ac:chgData name="Kumar, Jeet" userId="bb2de381-a75f-493e-a882-df4012ea7745" providerId="ADAL" clId="{0F71BBE1-9783-46CE-969D-1D5D9863922C}" dt="2024-11-07T19:21:43.553" v="2042" actId="14100"/>
          <ac:cxnSpMkLst>
            <pc:docMk/>
            <pc:sldMk cId="1649597717" sldId="277"/>
            <ac:cxnSpMk id="100" creationId="{A630C8A1-6143-2CF5-91F8-FF19B9526229}"/>
          </ac:cxnSpMkLst>
        </pc:cxnChg>
        <pc:cxnChg chg="add mod">
          <ac:chgData name="Kumar, Jeet" userId="bb2de381-a75f-493e-a882-df4012ea7745" providerId="ADAL" clId="{0F71BBE1-9783-46CE-969D-1D5D9863922C}" dt="2024-11-07T19:21:51.618" v="2045" actId="14100"/>
          <ac:cxnSpMkLst>
            <pc:docMk/>
            <pc:sldMk cId="1649597717" sldId="277"/>
            <ac:cxnSpMk id="103" creationId="{CAB7DC9D-6357-F65E-1631-130DA0E9E366}"/>
          </ac:cxnSpMkLst>
        </pc:cxnChg>
        <pc:cxnChg chg="add mod">
          <ac:chgData name="Kumar, Jeet" userId="bb2de381-a75f-493e-a882-df4012ea7745" providerId="ADAL" clId="{0F71BBE1-9783-46CE-969D-1D5D9863922C}" dt="2024-11-07T19:21:58.164" v="2049" actId="14100"/>
          <ac:cxnSpMkLst>
            <pc:docMk/>
            <pc:sldMk cId="1649597717" sldId="277"/>
            <ac:cxnSpMk id="105" creationId="{A94BE43B-A4C9-9381-AB7B-E638061D1AC0}"/>
          </ac:cxnSpMkLst>
        </pc:cxnChg>
        <pc:cxnChg chg="add mod">
          <ac:chgData name="Kumar, Jeet" userId="bb2de381-a75f-493e-a882-df4012ea7745" providerId="ADAL" clId="{0F71BBE1-9783-46CE-969D-1D5D9863922C}" dt="2024-11-07T19:23:48.993" v="2117" actId="14100"/>
          <ac:cxnSpMkLst>
            <pc:docMk/>
            <pc:sldMk cId="1649597717" sldId="277"/>
            <ac:cxnSpMk id="111" creationId="{28E40393-B1DD-A629-A1F1-B4AED06FDD5F}"/>
          </ac:cxnSpMkLst>
        </pc:cxnChg>
        <pc:cxnChg chg="add mod">
          <ac:chgData name="Kumar, Jeet" userId="bb2de381-a75f-493e-a882-df4012ea7745" providerId="ADAL" clId="{0F71BBE1-9783-46CE-969D-1D5D9863922C}" dt="2024-11-07T19:23:46.779" v="2116" actId="14100"/>
          <ac:cxnSpMkLst>
            <pc:docMk/>
            <pc:sldMk cId="1649597717" sldId="277"/>
            <ac:cxnSpMk id="114" creationId="{6C743262-6312-A48A-7B4D-332181651B59}"/>
          </ac:cxnSpMkLst>
        </pc:cxnChg>
        <pc:cxnChg chg="add del mod">
          <ac:chgData name="Kumar, Jeet" userId="bb2de381-a75f-493e-a882-df4012ea7745" providerId="ADAL" clId="{0F71BBE1-9783-46CE-969D-1D5D9863922C}" dt="2024-11-07T22:29:35.368" v="2342" actId="478"/>
          <ac:cxnSpMkLst>
            <pc:docMk/>
            <pc:sldMk cId="1649597717" sldId="277"/>
            <ac:cxnSpMk id="129" creationId="{CF0FC3E3-9B94-092C-2F8B-F8F613BA3BBD}"/>
          </ac:cxnSpMkLst>
        </pc:cxnChg>
      </pc:sldChg>
      <pc:sldChg chg="addSp delSp modSp del mod modClrScheme chgLayout">
        <pc:chgData name="Kumar, Jeet" userId="bb2de381-a75f-493e-a882-df4012ea7745" providerId="ADAL" clId="{0F71BBE1-9783-46CE-969D-1D5D9863922C}" dt="2024-11-07T19:48:29.134" v="2187" actId="2696"/>
        <pc:sldMkLst>
          <pc:docMk/>
          <pc:sldMk cId="3930438526" sldId="278"/>
        </pc:sldMkLst>
        <pc:spChg chg="mod">
          <ac:chgData name="Kumar, Jeet" userId="bb2de381-a75f-493e-a882-df4012ea7745" providerId="ADAL" clId="{0F71BBE1-9783-46CE-969D-1D5D9863922C}" dt="2024-11-07T02:30:09.616" v="228" actId="1076"/>
          <ac:spMkLst>
            <pc:docMk/>
            <pc:sldMk cId="3930438526" sldId="278"/>
            <ac:spMk id="2" creationId="{954ABE40-AA00-F366-A36A-B3F1AADBF025}"/>
          </ac:spMkLst>
        </pc:spChg>
        <pc:spChg chg="add del mod">
          <ac:chgData name="Kumar, Jeet" userId="bb2de381-a75f-493e-a882-df4012ea7745" providerId="ADAL" clId="{0F71BBE1-9783-46CE-969D-1D5D9863922C}" dt="2024-11-07T02:22:08.014" v="48"/>
          <ac:spMkLst>
            <pc:docMk/>
            <pc:sldMk cId="3930438526" sldId="278"/>
            <ac:spMk id="5" creationId="{DD1B466D-9408-CF54-61DE-58570B4573BF}"/>
          </ac:spMkLst>
        </pc:spChg>
        <pc:spChg chg="add mod ord">
          <ac:chgData name="Kumar, Jeet" userId="bb2de381-a75f-493e-a882-df4012ea7745" providerId="ADAL" clId="{0F71BBE1-9783-46CE-969D-1D5D9863922C}" dt="2024-11-07T02:31:29.871" v="271" actId="20577"/>
          <ac:spMkLst>
            <pc:docMk/>
            <pc:sldMk cId="3930438526" sldId="278"/>
            <ac:spMk id="6" creationId="{6F09E231-0970-328D-2FFF-82C2C751D2B9}"/>
          </ac:spMkLst>
        </pc:spChg>
        <pc:spChg chg="add del mod">
          <ac:chgData name="Kumar, Jeet" userId="bb2de381-a75f-493e-a882-df4012ea7745" providerId="ADAL" clId="{0F71BBE1-9783-46CE-969D-1D5D9863922C}" dt="2024-11-07T02:29:33.563" v="212" actId="931"/>
          <ac:spMkLst>
            <pc:docMk/>
            <pc:sldMk cId="3930438526" sldId="278"/>
            <ac:spMk id="8" creationId="{C307F65F-10C3-55F7-F6EC-9704B3F35D28}"/>
          </ac:spMkLst>
        </pc:spChg>
        <pc:picChg chg="add mod">
          <ac:chgData name="Kumar, Jeet" userId="bb2de381-a75f-493e-a882-df4012ea7745" providerId="ADAL" clId="{0F71BBE1-9783-46CE-969D-1D5D9863922C}" dt="2024-11-07T02:29:48.360" v="224" actId="962"/>
          <ac:picMkLst>
            <pc:docMk/>
            <pc:sldMk cId="3930438526" sldId="278"/>
            <ac:picMk id="10" creationId="{3B2BB9F4-A14F-81EC-0610-F4FEEF6177EB}"/>
          </ac:picMkLst>
        </pc:picChg>
        <pc:picChg chg="del">
          <ac:chgData name="Kumar, Jeet" userId="bb2de381-a75f-493e-a882-df4012ea7745" providerId="ADAL" clId="{0F71BBE1-9783-46CE-969D-1D5D9863922C}" dt="2024-11-07T02:29:14.037" v="211" actId="478"/>
          <ac:picMkLst>
            <pc:docMk/>
            <pc:sldMk cId="3930438526" sldId="278"/>
            <ac:picMk id="91" creationId="{BC622EA4-CCB7-907A-0126-D0A68A5DC780}"/>
          </ac:picMkLst>
        </pc:picChg>
      </pc:sldChg>
      <pc:sldChg chg="modSp del mod">
        <pc:chgData name="Kumar, Jeet" userId="bb2de381-a75f-493e-a882-df4012ea7745" providerId="ADAL" clId="{0F71BBE1-9783-46CE-969D-1D5D9863922C}" dt="2024-11-07T18:24:02.126" v="1589" actId="47"/>
        <pc:sldMkLst>
          <pc:docMk/>
          <pc:sldMk cId="2243159397" sldId="279"/>
        </pc:sldMkLst>
        <pc:spChg chg="mod">
          <ac:chgData name="Kumar, Jeet" userId="bb2de381-a75f-493e-a882-df4012ea7745" providerId="ADAL" clId="{0F71BBE1-9783-46CE-969D-1D5D9863922C}" dt="2024-11-07T02:35:47.711" v="399" actId="20577"/>
          <ac:spMkLst>
            <pc:docMk/>
            <pc:sldMk cId="2243159397" sldId="279"/>
            <ac:spMk id="2" creationId="{47A9874B-BCA9-8420-1595-EDD1865A099A}"/>
          </ac:spMkLst>
        </pc:spChg>
        <pc:spChg chg="mod">
          <ac:chgData name="Kumar, Jeet" userId="bb2de381-a75f-493e-a882-df4012ea7745" providerId="ADAL" clId="{0F71BBE1-9783-46CE-969D-1D5D9863922C}" dt="2024-11-07T02:38:17.597" v="505" actId="20577"/>
          <ac:spMkLst>
            <pc:docMk/>
            <pc:sldMk cId="2243159397" sldId="279"/>
            <ac:spMk id="3" creationId="{68A5FD2B-E3E5-1C2B-0151-21F216B14A33}"/>
          </ac:spMkLst>
        </pc:spChg>
        <pc:spChg chg="mod">
          <ac:chgData name="Kumar, Jeet" userId="bb2de381-a75f-493e-a882-df4012ea7745" providerId="ADAL" clId="{0F71BBE1-9783-46CE-969D-1D5D9863922C}" dt="2024-11-07T03:56:57.142" v="823" actId="20577"/>
          <ac:spMkLst>
            <pc:docMk/>
            <pc:sldMk cId="2243159397" sldId="279"/>
            <ac:spMk id="4" creationId="{ACFBB810-3430-2C29-1AA0-9744AA0A1AA3}"/>
          </ac:spMkLst>
        </pc:spChg>
      </pc:sldChg>
      <pc:sldChg chg="addSp delSp modSp mod ord">
        <pc:chgData name="Kumar, Jeet" userId="bb2de381-a75f-493e-a882-df4012ea7745" providerId="ADAL" clId="{0F71BBE1-9783-46CE-969D-1D5D9863922C}" dt="2024-11-07T02:19:29.126" v="26" actId="403"/>
        <pc:sldMkLst>
          <pc:docMk/>
          <pc:sldMk cId="467869221" sldId="280"/>
        </pc:sldMkLst>
        <pc:spChg chg="add del mod">
          <ac:chgData name="Kumar, Jeet" userId="bb2de381-a75f-493e-a882-df4012ea7745" providerId="ADAL" clId="{0F71BBE1-9783-46CE-969D-1D5D9863922C}" dt="2024-11-07T02:18:49.177" v="18"/>
          <ac:spMkLst>
            <pc:docMk/>
            <pc:sldMk cId="467869221" sldId="280"/>
            <ac:spMk id="2" creationId="{8B9A8F35-A3B3-9D14-70F6-6641F4005978}"/>
          </ac:spMkLst>
        </pc:spChg>
        <pc:spChg chg="mod">
          <ac:chgData name="Kumar, Jeet" userId="bb2de381-a75f-493e-a882-df4012ea7745" providerId="ADAL" clId="{0F71BBE1-9783-46CE-969D-1D5D9863922C}" dt="2024-11-07T02:18:36.620" v="14" actId="1076"/>
          <ac:spMkLst>
            <pc:docMk/>
            <pc:sldMk cId="467869221" sldId="280"/>
            <ac:spMk id="3" creationId="{B2F3FA79-DE26-1F2A-0CF7-5671B73C8B6F}"/>
          </ac:spMkLst>
        </pc:spChg>
        <pc:spChg chg="add mod">
          <ac:chgData name="Kumar, Jeet" userId="bb2de381-a75f-493e-a882-df4012ea7745" providerId="ADAL" clId="{0F71BBE1-9783-46CE-969D-1D5D9863922C}" dt="2024-11-07T02:19:29.126" v="26" actId="403"/>
          <ac:spMkLst>
            <pc:docMk/>
            <pc:sldMk cId="467869221" sldId="280"/>
            <ac:spMk id="5" creationId="{4B26CC9B-10D8-7086-C5E4-E210B916152F}"/>
          </ac:spMkLst>
        </pc:spChg>
      </pc:sldChg>
      <pc:sldChg chg="modSp mod">
        <pc:chgData name="Kumar, Jeet" userId="bb2de381-a75f-493e-a882-df4012ea7745" providerId="ADAL" clId="{0F71BBE1-9783-46CE-969D-1D5D9863922C}" dt="2024-11-07T03:53:13.785" v="711" actId="20577"/>
        <pc:sldMkLst>
          <pc:docMk/>
          <pc:sldMk cId="2184472291" sldId="282"/>
        </pc:sldMkLst>
        <pc:spChg chg="mod">
          <ac:chgData name="Kumar, Jeet" userId="bb2de381-a75f-493e-a882-df4012ea7745" providerId="ADAL" clId="{0F71BBE1-9783-46CE-969D-1D5D9863922C}" dt="2024-11-07T03:53:13.785" v="711" actId="20577"/>
          <ac:spMkLst>
            <pc:docMk/>
            <pc:sldMk cId="2184472291" sldId="282"/>
            <ac:spMk id="8" creationId="{86613063-168A-02B8-4326-BB842F3B83E2}"/>
          </ac:spMkLst>
        </pc:spChg>
      </pc:sldChg>
      <pc:sldChg chg="addSp delSp modSp mod">
        <pc:chgData name="Kumar, Jeet" userId="bb2de381-a75f-493e-a882-df4012ea7745" providerId="ADAL" clId="{0F71BBE1-9783-46CE-969D-1D5D9863922C}" dt="2024-11-07T18:14:40.855" v="1588" actId="2710"/>
        <pc:sldMkLst>
          <pc:docMk/>
          <pc:sldMk cId="1672017990" sldId="284"/>
        </pc:sldMkLst>
        <pc:spChg chg="mod">
          <ac:chgData name="Kumar, Jeet" userId="bb2de381-a75f-493e-a882-df4012ea7745" providerId="ADAL" clId="{0F71BBE1-9783-46CE-969D-1D5D9863922C}" dt="2024-11-07T02:28:46.530" v="210" actId="962"/>
          <ac:spMkLst>
            <pc:docMk/>
            <pc:sldMk cId="1672017990" sldId="284"/>
            <ac:spMk id="2" creationId="{081AD706-11EF-C258-EBD5-C4EEFEAACF16}"/>
          </ac:spMkLst>
        </pc:spChg>
        <pc:spChg chg="mod">
          <ac:chgData name="Kumar, Jeet" userId="bb2de381-a75f-493e-a882-df4012ea7745" providerId="ADAL" clId="{0F71BBE1-9783-46CE-969D-1D5D9863922C}" dt="2024-11-07T18:14:40.855" v="1588" actId="2710"/>
          <ac:spMkLst>
            <pc:docMk/>
            <pc:sldMk cId="1672017990" sldId="284"/>
            <ac:spMk id="3" creationId="{992EC4A8-49EE-CF82-CFDC-BA9308ED0D65}"/>
          </ac:spMkLst>
        </pc:spChg>
        <pc:spChg chg="add mod">
          <ac:chgData name="Kumar, Jeet" userId="bb2de381-a75f-493e-a882-df4012ea7745" providerId="ADAL" clId="{0F71BBE1-9783-46CE-969D-1D5D9863922C}" dt="2024-11-07T02:27:33.182" v="198" actId="14100"/>
          <ac:spMkLst>
            <pc:docMk/>
            <pc:sldMk cId="1672017990" sldId="284"/>
            <ac:spMk id="4" creationId="{4CBE9F3F-A6AC-4DD1-B772-1A99BFD41C84}"/>
          </ac:spMkLst>
        </pc:spChg>
        <pc:spChg chg="add del mod">
          <ac:chgData name="Kumar, Jeet" userId="bb2de381-a75f-493e-a882-df4012ea7745" providerId="ADAL" clId="{0F71BBE1-9783-46CE-969D-1D5D9863922C}" dt="2024-11-07T02:27:50.364" v="203" actId="478"/>
          <ac:spMkLst>
            <pc:docMk/>
            <pc:sldMk cId="1672017990" sldId="284"/>
            <ac:spMk id="5" creationId="{AD0ADF2B-E4DC-C8C5-30A6-79E83075C447}"/>
          </ac:spMkLst>
        </pc:spChg>
        <pc:spChg chg="add mod">
          <ac:chgData name="Kumar, Jeet" userId="bb2de381-a75f-493e-a882-df4012ea7745" providerId="ADAL" clId="{0F71BBE1-9783-46CE-969D-1D5D9863922C}" dt="2024-11-07T02:27:46.225" v="202" actId="1076"/>
          <ac:spMkLst>
            <pc:docMk/>
            <pc:sldMk cId="1672017990" sldId="284"/>
            <ac:spMk id="6" creationId="{7D65F955-892A-0BCD-3EA5-8A0ECE0B3798}"/>
          </ac:spMkLst>
        </pc:spChg>
        <pc:spChg chg="add del mod">
          <ac:chgData name="Kumar, Jeet" userId="bb2de381-a75f-493e-a882-df4012ea7745" providerId="ADAL" clId="{0F71BBE1-9783-46CE-969D-1D5D9863922C}" dt="2024-11-07T02:28:44.741" v="208" actId="931"/>
          <ac:spMkLst>
            <pc:docMk/>
            <pc:sldMk cId="1672017990" sldId="284"/>
            <ac:spMk id="7" creationId="{357C8A89-9F6D-9C3C-0544-0A0787E361EC}"/>
          </ac:spMkLst>
        </pc:spChg>
        <pc:picChg chg="add mod">
          <ac:chgData name="Kumar, Jeet" userId="bb2de381-a75f-493e-a882-df4012ea7745" providerId="ADAL" clId="{0F71BBE1-9783-46CE-969D-1D5D9863922C}" dt="2024-11-07T02:28:46.528" v="209" actId="27614"/>
          <ac:picMkLst>
            <pc:docMk/>
            <pc:sldMk cId="1672017990" sldId="284"/>
            <ac:picMk id="9" creationId="{A0A56237-B313-3D97-6913-25A4FF71DE6B}"/>
          </ac:picMkLst>
        </pc:picChg>
        <pc:picChg chg="del mod">
          <ac:chgData name="Kumar, Jeet" userId="bb2de381-a75f-493e-a882-df4012ea7745" providerId="ADAL" clId="{0F71BBE1-9783-46CE-969D-1D5D9863922C}" dt="2024-11-07T02:28:28.478" v="207" actId="478"/>
          <ac:picMkLst>
            <pc:docMk/>
            <pc:sldMk cId="1672017990" sldId="284"/>
            <ac:picMk id="15" creationId="{E4DF753A-3575-A0D9-5135-8A94308DC038}"/>
          </ac:picMkLst>
        </pc:picChg>
        <pc:picChg chg="add del mod">
          <ac:chgData name="Kumar, Jeet" userId="bb2de381-a75f-493e-a882-df4012ea7745" providerId="ADAL" clId="{0F71BBE1-9783-46CE-969D-1D5D9863922C}" dt="2024-11-07T02:28:28.478" v="207" actId="478"/>
          <ac:picMkLst>
            <pc:docMk/>
            <pc:sldMk cId="1672017990" sldId="284"/>
            <ac:picMk id="1032" creationId="{FACAEC10-4547-1101-39D3-B87BDC721A31}"/>
          </ac:picMkLst>
        </pc:picChg>
      </pc:sldChg>
      <pc:sldChg chg="addSp delSp modSp add mod ord">
        <pc:chgData name="Kumar, Jeet" userId="bb2de381-a75f-493e-a882-df4012ea7745" providerId="ADAL" clId="{0F71BBE1-9783-46CE-969D-1D5D9863922C}" dt="2024-11-07T20:52:00.935" v="2340" actId="1076"/>
        <pc:sldMkLst>
          <pc:docMk/>
          <pc:sldMk cId="21782637" sldId="285"/>
        </pc:sldMkLst>
        <pc:spChg chg="mod">
          <ac:chgData name="Kumar, Jeet" userId="bb2de381-a75f-493e-a882-df4012ea7745" providerId="ADAL" clId="{0F71BBE1-9783-46CE-969D-1D5D9863922C}" dt="2024-11-07T03:55:29.027" v="728" actId="20577"/>
          <ac:spMkLst>
            <pc:docMk/>
            <pc:sldMk cId="21782637" sldId="285"/>
            <ac:spMk id="2" creationId="{12898FF2-FC5C-77AC-AE50-FCE09F3588C8}"/>
          </ac:spMkLst>
        </pc:spChg>
        <pc:spChg chg="mod">
          <ac:chgData name="Kumar, Jeet" userId="bb2de381-a75f-493e-a882-df4012ea7745" providerId="ADAL" clId="{0F71BBE1-9783-46CE-969D-1D5D9863922C}" dt="2024-11-07T20:51:57.664" v="2338" actId="1076"/>
          <ac:spMkLst>
            <pc:docMk/>
            <pc:sldMk cId="21782637" sldId="285"/>
            <ac:spMk id="3" creationId="{6482BF24-CA0B-141D-BB60-89BD36AF0195}"/>
          </ac:spMkLst>
        </pc:spChg>
        <pc:spChg chg="del mod">
          <ac:chgData name="Kumar, Jeet" userId="bb2de381-a75f-493e-a882-df4012ea7745" providerId="ADAL" clId="{0F71BBE1-9783-46CE-969D-1D5D9863922C}" dt="2024-11-07T20:51:47.958" v="2335" actId="931"/>
          <ac:spMkLst>
            <pc:docMk/>
            <pc:sldMk cId="21782637" sldId="285"/>
            <ac:spMk id="4" creationId="{396BA668-0C04-49EF-DFE0-3E6A996E274A}"/>
          </ac:spMkLst>
        </pc:spChg>
        <pc:picChg chg="add mod">
          <ac:chgData name="Kumar, Jeet" userId="bb2de381-a75f-493e-a882-df4012ea7745" providerId="ADAL" clId="{0F71BBE1-9783-46CE-969D-1D5D9863922C}" dt="2024-11-07T20:52:00.935" v="2340" actId="1076"/>
          <ac:picMkLst>
            <pc:docMk/>
            <pc:sldMk cId="21782637" sldId="285"/>
            <ac:picMk id="7" creationId="{3BEE0EE1-B1A8-9B37-3F71-0BD392340201}"/>
          </ac:picMkLst>
        </pc:picChg>
      </pc:sldChg>
      <pc:sldChg chg="addSp delSp modSp new mod">
        <pc:chgData name="Kumar, Jeet" userId="bb2de381-a75f-493e-a882-df4012ea7745" providerId="ADAL" clId="{0F71BBE1-9783-46CE-969D-1D5D9863922C}" dt="2024-11-07T20:19:02.625" v="2319" actId="14100"/>
        <pc:sldMkLst>
          <pc:docMk/>
          <pc:sldMk cId="2721228629" sldId="286"/>
        </pc:sldMkLst>
        <pc:spChg chg="mod">
          <ac:chgData name="Kumar, Jeet" userId="bb2de381-a75f-493e-a882-df4012ea7745" providerId="ADAL" clId="{0F71BBE1-9783-46CE-969D-1D5D9863922C}" dt="2024-11-07T18:05:00.808" v="1161" actId="20577"/>
          <ac:spMkLst>
            <pc:docMk/>
            <pc:sldMk cId="2721228629" sldId="286"/>
            <ac:spMk id="2" creationId="{2533DBBB-3FAC-DF34-4655-60B9A6558235}"/>
          </ac:spMkLst>
        </pc:spChg>
        <pc:spChg chg="mod">
          <ac:chgData name="Kumar, Jeet" userId="bb2de381-a75f-493e-a882-df4012ea7745" providerId="ADAL" clId="{0F71BBE1-9783-46CE-969D-1D5D9863922C}" dt="2024-11-07T20:14:34.713" v="2310" actId="20577"/>
          <ac:spMkLst>
            <pc:docMk/>
            <pc:sldMk cId="2721228629" sldId="286"/>
            <ac:spMk id="3" creationId="{8D50B6B5-CCF0-F219-B3EF-EA72533864B5}"/>
          </ac:spMkLst>
        </pc:spChg>
        <pc:spChg chg="del">
          <ac:chgData name="Kumar, Jeet" userId="bb2de381-a75f-493e-a882-df4012ea7745" providerId="ADAL" clId="{0F71BBE1-9783-46CE-969D-1D5D9863922C}" dt="2024-11-07T18:31:57.615" v="1596"/>
          <ac:spMkLst>
            <pc:docMk/>
            <pc:sldMk cId="2721228629" sldId="286"/>
            <ac:spMk id="4" creationId="{64EE2103-3F4A-5D1A-61DE-7CC9D1BB6328}"/>
          </ac:spMkLst>
        </pc:spChg>
        <pc:picChg chg="add mod">
          <ac:chgData name="Kumar, Jeet" userId="bb2de381-a75f-493e-a882-df4012ea7745" providerId="ADAL" clId="{0F71BBE1-9783-46CE-969D-1D5D9863922C}" dt="2024-11-07T18:32:02.445" v="1598" actId="14100"/>
          <ac:picMkLst>
            <pc:docMk/>
            <pc:sldMk cId="2721228629" sldId="286"/>
            <ac:picMk id="5" creationId="{B2624002-5D57-F2C5-D27E-6149BA3A2D46}"/>
          </ac:picMkLst>
        </pc:picChg>
        <pc:picChg chg="add mod">
          <ac:chgData name="Kumar, Jeet" userId="bb2de381-a75f-493e-a882-df4012ea7745" providerId="ADAL" clId="{0F71BBE1-9783-46CE-969D-1D5D9863922C}" dt="2024-11-07T20:19:02.625" v="2319" actId="14100"/>
          <ac:picMkLst>
            <pc:docMk/>
            <pc:sldMk cId="2721228629" sldId="286"/>
            <ac:picMk id="7" creationId="{749897CC-A604-A31B-CA50-8070D9CBB1E6}"/>
          </ac:picMkLst>
        </pc:picChg>
      </pc:sldChg>
      <pc:sldChg chg="addSp delSp modSp new mod">
        <pc:chgData name="Kumar, Jeet" userId="bb2de381-a75f-493e-a882-df4012ea7745" providerId="ADAL" clId="{0F71BBE1-9783-46CE-969D-1D5D9863922C}" dt="2024-11-07T20:28:09.618" v="2329" actId="1076"/>
        <pc:sldMkLst>
          <pc:docMk/>
          <pc:sldMk cId="2153381315" sldId="287"/>
        </pc:sldMkLst>
        <pc:spChg chg="mod">
          <ac:chgData name="Kumar, Jeet" userId="bb2de381-a75f-493e-a882-df4012ea7745" providerId="ADAL" clId="{0F71BBE1-9783-46CE-969D-1D5D9863922C}" dt="2024-11-07T18:05:10.945" v="1178" actId="20577"/>
          <ac:spMkLst>
            <pc:docMk/>
            <pc:sldMk cId="2153381315" sldId="287"/>
            <ac:spMk id="2" creationId="{305626B8-9B5F-444A-5348-F74964A3E24C}"/>
          </ac:spMkLst>
        </pc:spChg>
        <pc:spChg chg="mod">
          <ac:chgData name="Kumar, Jeet" userId="bb2de381-a75f-493e-a882-df4012ea7745" providerId="ADAL" clId="{0F71BBE1-9783-46CE-969D-1D5D9863922C}" dt="2024-11-07T18:31:38.075" v="1595" actId="1076"/>
          <ac:spMkLst>
            <pc:docMk/>
            <pc:sldMk cId="2153381315" sldId="287"/>
            <ac:spMk id="3" creationId="{1F7EAB4A-BC52-787E-0049-7D11958565D3}"/>
          </ac:spMkLst>
        </pc:spChg>
        <pc:spChg chg="del">
          <ac:chgData name="Kumar, Jeet" userId="bb2de381-a75f-493e-a882-df4012ea7745" providerId="ADAL" clId="{0F71BBE1-9783-46CE-969D-1D5D9863922C}" dt="2024-11-07T18:31:28.512" v="1590"/>
          <ac:spMkLst>
            <pc:docMk/>
            <pc:sldMk cId="2153381315" sldId="287"/>
            <ac:spMk id="4" creationId="{58614213-25F0-53D5-909E-CDA9877B2488}"/>
          </ac:spMkLst>
        </pc:spChg>
        <pc:picChg chg="add mod">
          <ac:chgData name="Kumar, Jeet" userId="bb2de381-a75f-493e-a882-df4012ea7745" providerId="ADAL" clId="{0F71BBE1-9783-46CE-969D-1D5D9863922C}" dt="2024-11-07T18:31:33.263" v="1593" actId="1076"/>
          <ac:picMkLst>
            <pc:docMk/>
            <pc:sldMk cId="2153381315" sldId="287"/>
            <ac:picMk id="5" creationId="{1D8A7160-1DBD-25E6-5F4C-4FF4325CF2EB}"/>
          </ac:picMkLst>
        </pc:picChg>
        <pc:picChg chg="add mod">
          <ac:chgData name="Kumar, Jeet" userId="bb2de381-a75f-493e-a882-df4012ea7745" providerId="ADAL" clId="{0F71BBE1-9783-46CE-969D-1D5D9863922C}" dt="2024-11-07T20:28:09.618" v="2329" actId="1076"/>
          <ac:picMkLst>
            <pc:docMk/>
            <pc:sldMk cId="2153381315" sldId="287"/>
            <ac:picMk id="7" creationId="{DA4636DE-7175-3E21-A0A5-45DE8929ABDE}"/>
          </ac:picMkLst>
        </pc:picChg>
      </pc:sldChg>
      <pc:sldChg chg="del">
        <pc:chgData name="Kumar, Jeet" userId="bb2de381-a75f-493e-a882-df4012ea7745" providerId="ADAL" clId="{0F71BBE1-9783-46CE-969D-1D5D9863922C}" dt="2024-11-07T03:53:06.258" v="710" actId="47"/>
        <pc:sldMkLst>
          <pc:docMk/>
          <pc:sldMk cId="4233691277" sldId="29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FE048-FAD0-D943-9A17-3C4CB7633182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47812-3409-784D-BAE7-ABE53735D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300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17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23A35-1FA6-84F9-C9C9-8EFD760A5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7CDB01-A300-500A-E9FF-5021D5B216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B90371-6E13-9BA6-3274-E7DFC0AA8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94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339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631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613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31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F767FC-2081-0B03-BE48-5548CA145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C8AFB1-F948-BA51-7329-8FEC73B29C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C5DDE6-5567-C3FC-4224-4E05398E7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77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387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A7F58C7-D277-8F14-F024-4B41D20D05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86000"/>
            <a:ext cx="9144000" cy="2286000"/>
          </a:xfrm>
        </p:spPr>
        <p:txBody>
          <a:bodyPr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524C1E0-92FE-D7D2-83A7-46D29A8388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7E0367-8E38-8905-DC9A-D0C376A591A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19464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847DE-29F2-8ABB-1718-34BED4F37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43AE-7237-4C37-9F23-0F4D4152ED08}" type="datetime1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13186" y="2107800"/>
            <a:ext cx="10965628" cy="392019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E5A9-980A-41B6-B785-3755A61B93DC}" type="datetime1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6EE6F3F-63EB-5C0E-2307-3B7CBBA1C3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437" y="400485"/>
            <a:ext cx="9467127" cy="2527911"/>
          </a:xfrm>
        </p:spPr>
        <p:txBody>
          <a:bodyPr anchor="b">
            <a:noAutofit/>
          </a:bodyPr>
          <a:lstStyle>
            <a:lvl1pPr algn="ctr"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2DA517-30B0-BC62-0422-F995FB918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2075" y="3738622"/>
            <a:ext cx="9467850" cy="2527911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816" y="457200"/>
            <a:ext cx="4837176" cy="1993392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CBAD6-FC79-B2BB-0B67-26429A6D4C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8882" y="0"/>
            <a:ext cx="6115050" cy="6858000"/>
          </a:xfrm>
          <a:prstGeom prst="parallelogram">
            <a:avLst/>
          </a:prstGeom>
          <a:ln>
            <a:noFill/>
          </a:ln>
        </p:spPr>
        <p:txBody>
          <a:bodyPr tIns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818" y="2752344"/>
            <a:ext cx="4837174" cy="3136392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4796A3-781D-5244-DAB8-2D6EE0AC3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62817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762000"/>
            <a:ext cx="5066250" cy="2900680"/>
          </a:xfrm>
        </p:spPr>
        <p:txBody>
          <a:bodyPr anchor="b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836803-D9E6-3DF1-3B90-1E7E677CC7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flipH="1">
            <a:off x="6086167" y="-22225"/>
            <a:ext cx="6080760" cy="6902450"/>
          </a:xfrm>
          <a:prstGeom prst="parallelogram">
            <a:avLst/>
          </a:prstGeom>
          <a:ln>
            <a:noFill/>
          </a:ln>
        </p:spPr>
        <p:txBody>
          <a:bodyPr lIns="0" tIns="0">
            <a:normAutofit/>
          </a:bodyPr>
          <a:lstStyle>
            <a:lvl1pPr marL="0" indent="0" algn="l">
              <a:buNone/>
              <a:defRPr sz="2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7600" y="4145280"/>
            <a:ext cx="5066250" cy="6908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200000" scaled="0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2418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2425" y="466344"/>
            <a:ext cx="6241651" cy="1710354"/>
          </a:xfrm>
        </p:spPr>
        <p:txBody>
          <a:bodyPr bIns="0" anchor="ctr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11A5385-FB23-93A8-2B8F-9887244244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8783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2426" y="2286000"/>
            <a:ext cx="6241650" cy="347472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1pPr>
            <a:lvl2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2pPr>
            <a:lvl3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3pPr>
            <a:lvl4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4pPr>
            <a:lvl5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E25A87-9155-9E07-878F-CEC0B137C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91586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43000"/>
            <a:ext cx="9144000" cy="2286000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835198"/>
            <a:ext cx="9144000" cy="683219"/>
          </a:xfr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577E27-B60E-C6DD-BAAF-5CCC3D59E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964CA031-27E0-D0AA-1451-A904CCF234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024781"/>
            <a:ext cx="5212079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81FE0D7D-86B7-CCD2-A7A1-70E95846B5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F86C-A593-4D96-A2E4-E45FCC273C6E}" type="datetime1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2DE411-9D7C-15AE-0B59-F26B2BF8C52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2024781"/>
            <a:ext cx="2878394" cy="4137189"/>
          </a:xfrm>
        </p:spPr>
        <p:txBody>
          <a:bodyPr>
            <a:normAutofit/>
          </a:bodyPr>
          <a:lstStyle>
            <a:lvl1pPr marL="3429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defRPr sz="1800">
                <a:latin typeface="+mn-lt"/>
              </a:defRPr>
            </a:lvl1pPr>
            <a:lvl2pPr marL="8001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eriod"/>
              <a:defRPr sz="1800">
                <a:latin typeface="+mn-lt"/>
              </a:defRPr>
            </a:lvl2pPr>
            <a:lvl3pPr marL="12573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arenR"/>
              <a:defRPr sz="1800">
                <a:latin typeface="+mn-lt"/>
              </a:defRPr>
            </a:lvl3pPr>
            <a:lvl4pPr marL="17145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arenR"/>
              <a:defRPr sz="1800">
                <a:latin typeface="+mn-lt"/>
              </a:defRPr>
            </a:lvl4pPr>
            <a:lvl5pPr marL="2057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60FEDE7C-502F-ECFE-4136-E99206849C2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75464-5D72-4E03-A3AF-6AC9F0224474}" type="datetime1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1581912"/>
          </a:xfrm>
        </p:spPr>
        <p:txBody>
          <a:bodyPr anchor="b" anchorCtr="0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5F30E2A0-23EF-51B1-8ABD-00429EEA06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2257063"/>
            <a:ext cx="4894006" cy="390490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15552F-C66B-341F-2D37-0389710BA5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00938" y="-22225"/>
            <a:ext cx="4714875" cy="688022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8DCC6D-8B88-7BE0-7240-F743AE09E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814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9C3ED3BF-FF6B-07FA-72C4-F6102A8558A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96074" y="2106591"/>
            <a:ext cx="2067045" cy="3633787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483980" y="2106591"/>
            <a:ext cx="7869820" cy="40167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9E001-EB30-4809-BE61-5356FC47A3CA}" type="datetime1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828B9F-7308-41AC-96C0-A4EAFF0CE55D}" type="datetime1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9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abstract image">
            <a:extLst>
              <a:ext uri="{FF2B5EF4-FFF2-40B4-BE49-F238E27FC236}">
                <a16:creationId xmlns:a16="http://schemas.microsoft.com/office/drawing/2014/main" id="{782ED2F6-AFB3-9199-3999-2B5E4BAF24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20A922B-22EC-7FD8-FA8C-2FFAC558B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6000"/>
            <a:ext cx="9144000" cy="2286000"/>
          </a:xfrm>
        </p:spPr>
        <p:txBody>
          <a:bodyPr/>
          <a:lstStyle/>
          <a:p>
            <a:r>
              <a:rPr lang="en-US" dirty="0"/>
              <a:t>Comparative Analysis of Convolutional Neural Networks (CNNs) for Deepfake Detection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A6E220-9C4A-EE3F-1DF7-D9D4AB9E54AD}"/>
              </a:ext>
            </a:extLst>
          </p:cNvPr>
          <p:cNvSpPr txBox="1"/>
          <p:nvPr/>
        </p:nvSpPr>
        <p:spPr>
          <a:xfrm>
            <a:off x="8348870" y="5257800"/>
            <a:ext cx="527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By: Jeet Kumar</a:t>
            </a:r>
          </a:p>
        </p:txBody>
      </p:sp>
    </p:spTree>
    <p:extLst>
      <p:ext uri="{BB962C8B-B14F-4D97-AF65-F5344CB8AC3E}">
        <p14:creationId xmlns:p14="http://schemas.microsoft.com/office/powerpoint/2010/main" val="639264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6F590C-B48C-15B0-ECF0-D561EA7C0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98FF2-FC5C-77AC-AE50-FCE09F358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  <a:noFill/>
        </p:spPr>
        <p:txBody>
          <a:bodyPr anchor="ctr"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2BF24-CA0B-141D-BB60-89BD36AF019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960934" y="2379186"/>
            <a:ext cx="5134335" cy="4113054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dirty="0"/>
              <a:t>Model scalability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dirty="0"/>
              <a:t>Evaluation metrics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dirty="0"/>
              <a:t>Control of variables</a:t>
            </a:r>
          </a:p>
          <a:p>
            <a:pPr lvl="1"/>
            <a:endParaRPr lang="en-US" dirty="0"/>
          </a:p>
        </p:txBody>
      </p:sp>
      <p:pic>
        <p:nvPicPr>
          <p:cNvPr id="7" name="Content Placeholder 6" descr="A hand holding a globe with people around it&#10;&#10;Description automatically generated">
            <a:extLst>
              <a:ext uri="{FF2B5EF4-FFF2-40B4-BE49-F238E27FC236}">
                <a16:creationId xmlns:a16="http://schemas.microsoft.com/office/drawing/2014/main" id="{3BEE0EE1-B1A8-9B37-3F71-0BD392340201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/>
          <a:stretch>
            <a:fillRect/>
          </a:stretch>
        </p:blipFill>
        <p:spPr>
          <a:xfrm>
            <a:off x="6719320" y="1916544"/>
            <a:ext cx="3699556" cy="3699556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C06E6C-292E-2B38-13EB-FE5D1AE5C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E12A3F-94DF-E438-3C95-389F3C0DD315}"/>
              </a:ext>
            </a:extLst>
          </p:cNvPr>
          <p:cNvSpPr txBox="1"/>
          <p:nvPr/>
        </p:nvSpPr>
        <p:spPr>
          <a:xfrm>
            <a:off x="0" y="6112698"/>
            <a:ext cx="12192000" cy="74530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8A7D44-6972-D7E1-B872-232A87C34338}"/>
              </a:ext>
            </a:extLst>
          </p:cNvPr>
          <p:cNvSpPr txBox="1"/>
          <p:nvPr/>
        </p:nvSpPr>
        <p:spPr>
          <a:xfrm>
            <a:off x="11227927" y="6105521"/>
            <a:ext cx="450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1782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  <a:noFill/>
        </p:spPr>
        <p:txBody>
          <a:bodyPr anchor="ctr"/>
          <a:lstStyle/>
          <a:p>
            <a:r>
              <a:rPr lang="en-US" dirty="0"/>
              <a:t>FINAL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60379" y="2539359"/>
            <a:ext cx="5134335" cy="4113054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ResNet50 achieved a higher accuracy with higher computational demand</a:t>
            </a:r>
          </a:p>
          <a:p>
            <a:r>
              <a:rPr lang="en-US" dirty="0"/>
              <a:t>Refine parameters</a:t>
            </a:r>
          </a:p>
          <a:p>
            <a:r>
              <a:rPr lang="en-US" dirty="0"/>
              <a:t>Potential for hybrid approaches</a:t>
            </a:r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E39F69-A1C6-AF25-B91E-7EEE8ED9E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Content Placeholder 5" descr="A light bulb next to a row of lights&#10;&#10;Description automatically generated">
            <a:extLst>
              <a:ext uri="{FF2B5EF4-FFF2-40B4-BE49-F238E27FC236}">
                <a16:creationId xmlns:a16="http://schemas.microsoft.com/office/drawing/2014/main" id="{7D228C71-1F72-9CCF-2AF2-910D7BDD7633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825" y="2469690"/>
            <a:ext cx="5133975" cy="275523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2E530-47F2-52C6-FFB4-318F7CBB8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127E20-9745-C349-79D4-2910E9002726}"/>
              </a:ext>
            </a:extLst>
          </p:cNvPr>
          <p:cNvSpPr txBox="1"/>
          <p:nvPr/>
        </p:nvSpPr>
        <p:spPr>
          <a:xfrm>
            <a:off x="0" y="6112698"/>
            <a:ext cx="12192000" cy="74530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1A2752-A039-46B8-B4CA-0FE30B2805EA}"/>
              </a:ext>
            </a:extLst>
          </p:cNvPr>
          <p:cNvSpPr txBox="1"/>
          <p:nvPr/>
        </p:nvSpPr>
        <p:spPr>
          <a:xfrm>
            <a:off x="11227927" y="6105521"/>
            <a:ext cx="659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43777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 descr="A close up of dots&#10;">
            <a:extLst>
              <a:ext uri="{FF2B5EF4-FFF2-40B4-BE49-F238E27FC236}">
                <a16:creationId xmlns:a16="http://schemas.microsoft.com/office/drawing/2014/main" id="{030E03B4-DAB0-F43D-4B1C-C54F75E621A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AB1CD4B-2C7F-1593-8E69-B7450F3DC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437" y="400485"/>
            <a:ext cx="9467127" cy="25279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613063-168A-02B8-4326-BB842F3B8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2075" y="3738622"/>
            <a:ext cx="9467850" cy="252791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47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close up of computer code">
            <a:extLst>
              <a:ext uri="{FF2B5EF4-FFF2-40B4-BE49-F238E27FC236}">
                <a16:creationId xmlns:a16="http://schemas.microsoft.com/office/drawing/2014/main" id="{94D43AA7-0244-2FEB-86AC-B5DECE0232D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4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2F3FA79-DE26-1F2A-0CF7-5671B73C8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89453"/>
            <a:ext cx="9144000" cy="22860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26CC9B-10D8-7086-C5E4-E210B916152F}"/>
              </a:ext>
            </a:extLst>
          </p:cNvPr>
          <p:cNvSpPr txBox="1"/>
          <p:nvPr/>
        </p:nvSpPr>
        <p:spPr>
          <a:xfrm>
            <a:off x="1709530" y="1868557"/>
            <a:ext cx="83289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Rise of AI-Generated Content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Threat To Society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Convolutional Neural Networks (CNNs)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514DFE2-A7CD-5299-8A64-D4B1704A19A4}"/>
              </a:ext>
            </a:extLst>
          </p:cNvPr>
          <p:cNvSpPr txBox="1">
            <a:spLocks/>
          </p:cNvSpPr>
          <p:nvPr/>
        </p:nvSpPr>
        <p:spPr>
          <a:xfrm>
            <a:off x="10936357" y="6227141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869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75C36-617B-795C-5A2B-325EA34F1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AD706-11EF-C258-EBD5-C4EEFEAAC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2818" y="-99391"/>
            <a:ext cx="4837176" cy="1993392"/>
          </a:xfrm>
          <a:noFill/>
        </p:spPr>
        <p:txBody>
          <a:bodyPr anchor="b">
            <a:noAutofit/>
          </a:bodyPr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EC4A8-49EE-CF82-CFDC-BA9308ED0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2818" y="2265326"/>
            <a:ext cx="4837174" cy="3136392"/>
          </a:xfrm>
          <a:noFill/>
        </p:spPr>
        <p:txBody>
          <a:bodyPr anchor="t">
            <a:normAutofit/>
          </a:bodyPr>
          <a:lstStyle/>
          <a:p>
            <a:pPr>
              <a:lnSpc>
                <a:spcPct val="250000"/>
              </a:lnSpc>
            </a:pPr>
            <a:r>
              <a:rPr lang="en-US" dirty="0"/>
              <a:t>Assessment</a:t>
            </a:r>
          </a:p>
          <a:p>
            <a:pPr>
              <a:lnSpc>
                <a:spcPct val="250000"/>
              </a:lnSpc>
            </a:pPr>
            <a:r>
              <a:rPr lang="en-US" dirty="0"/>
              <a:t>Measure Efficacy</a:t>
            </a:r>
          </a:p>
          <a:p>
            <a:pPr>
              <a:lnSpc>
                <a:spcPct val="250000"/>
              </a:lnSpc>
            </a:pPr>
            <a:r>
              <a:rPr lang="en-US" dirty="0"/>
              <a:t>Differences in Performance</a:t>
            </a:r>
          </a:p>
        </p:txBody>
      </p:sp>
      <p:sp>
        <p:nvSpPr>
          <p:cNvPr id="4" name="AutoShape 2" descr="7 Examples of AI-Generated Marketing Content That Are Actually Good| The  Beautiful Blog">
            <a:extLst>
              <a:ext uri="{FF2B5EF4-FFF2-40B4-BE49-F238E27FC236}">
                <a16:creationId xmlns:a16="http://schemas.microsoft.com/office/drawing/2014/main" id="{4CBE9F3F-A6AC-4DD1-B772-1A99BFD41C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7 Examples of AI-Generated Marketing Content That Are Actually Good| The  Beautiful Blog">
            <a:extLst>
              <a:ext uri="{FF2B5EF4-FFF2-40B4-BE49-F238E27FC236}">
                <a16:creationId xmlns:a16="http://schemas.microsoft.com/office/drawing/2014/main" id="{7D65F955-892A-0BCD-3EA5-8A0ECE0B37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09730" y="-381000"/>
            <a:ext cx="3173896" cy="3173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Placeholder 8" descr="A robot holding a stack of papers&#10;&#10;Description automatically generated">
            <a:extLst>
              <a:ext uri="{FF2B5EF4-FFF2-40B4-BE49-F238E27FC236}">
                <a16:creationId xmlns:a16="http://schemas.microsoft.com/office/drawing/2014/main" id="{A0A56237-B313-3D97-6913-25A4FF71DE6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8" r="27708"/>
          <a:stretch>
            <a:fillRect/>
          </a:stretch>
        </p:blipFill>
        <p:spPr/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15D442-56B6-FBB1-3ABA-D7DA8B26D7DF}"/>
              </a:ext>
            </a:extLst>
          </p:cNvPr>
          <p:cNvSpPr txBox="1"/>
          <p:nvPr/>
        </p:nvSpPr>
        <p:spPr>
          <a:xfrm>
            <a:off x="6370983" y="5722374"/>
            <a:ext cx="3972552" cy="11356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A7D124-30D2-EB69-1E36-FC837020018F}"/>
              </a:ext>
            </a:extLst>
          </p:cNvPr>
          <p:cNvSpPr txBox="1"/>
          <p:nvPr/>
        </p:nvSpPr>
        <p:spPr>
          <a:xfrm>
            <a:off x="11227927" y="6105521"/>
            <a:ext cx="34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72017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Assumptions</a:t>
            </a:r>
          </a:p>
        </p:txBody>
      </p:sp>
      <p:pic>
        <p:nvPicPr>
          <p:cNvPr id="13" name="Picture Placeholder 12" descr="A person cooking in a kitchen&#10;&#10;Description automatically generated">
            <a:extLst>
              <a:ext uri="{FF2B5EF4-FFF2-40B4-BE49-F238E27FC236}">
                <a16:creationId xmlns:a16="http://schemas.microsoft.com/office/drawing/2014/main" id="{D2306587-CF58-EDB0-326F-A96F2A4A9B52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92" r="14890" b="-1"/>
          <a:stretch/>
        </p:blipFill>
        <p:spPr>
          <a:xfrm>
            <a:off x="295836" y="1790329"/>
            <a:ext cx="5311588" cy="4113054"/>
          </a:xfr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19465" y="2736292"/>
            <a:ext cx="5134335" cy="4113054"/>
          </a:xfrm>
        </p:spPr>
        <p:txBody>
          <a:bodyPr vert="horz" lIns="91440" tIns="45720" rIns="91440" bIns="45720" rtlCol="0">
            <a:normAutofit/>
          </a:bodyPr>
          <a:lstStyle/>
          <a:p>
            <a:pPr lvl="2"/>
            <a:r>
              <a:rPr lang="en-US" dirty="0"/>
              <a:t>FaceForensics++, forensics dataset (</a:t>
            </a:r>
            <a:r>
              <a:rPr lang="en-US" dirty="0" err="1"/>
              <a:t>Rossler</a:t>
            </a:r>
            <a:r>
              <a:rPr lang="en-US" dirty="0"/>
              <a:t>, 2019)</a:t>
            </a:r>
          </a:p>
          <a:p>
            <a:pPr lvl="2"/>
            <a:r>
              <a:rPr lang="en-US" dirty="0"/>
              <a:t>Comparable </a:t>
            </a:r>
          </a:p>
          <a:p>
            <a:pPr lvl="3"/>
            <a:r>
              <a:rPr lang="en-US" dirty="0"/>
              <a:t>Efficacy</a:t>
            </a:r>
          </a:p>
          <a:p>
            <a:pPr lvl="3"/>
            <a:r>
              <a:rPr lang="en-US" dirty="0"/>
              <a:t>Architecture</a:t>
            </a:r>
          </a:p>
          <a:p>
            <a:pPr lvl="3"/>
            <a:r>
              <a:rPr lang="en-US" dirty="0"/>
              <a:t>Scaling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B84CF-9FC4-5308-DE2C-5C0893E06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E95B0D-E18D-AD5A-2649-E5EE8887112A}"/>
              </a:ext>
            </a:extLst>
          </p:cNvPr>
          <p:cNvSpPr txBox="1"/>
          <p:nvPr/>
        </p:nvSpPr>
        <p:spPr>
          <a:xfrm>
            <a:off x="0" y="5722374"/>
            <a:ext cx="12192000" cy="11356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D8A22D-B3BA-311F-A33E-C40053A099B8}"/>
              </a:ext>
            </a:extLst>
          </p:cNvPr>
          <p:cNvSpPr txBox="1"/>
          <p:nvPr/>
        </p:nvSpPr>
        <p:spPr>
          <a:xfrm>
            <a:off x="11227927" y="6105521"/>
            <a:ext cx="34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32A22E4-5994-D1A0-C8D6-4156845DF720}"/>
              </a:ext>
            </a:extLst>
          </p:cNvPr>
          <p:cNvSpPr/>
          <p:nvPr/>
        </p:nvSpPr>
        <p:spPr>
          <a:xfrm>
            <a:off x="2072889" y="3448752"/>
            <a:ext cx="1169384" cy="102728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E18551E-CBDD-BA3F-4115-DDF793AC6D40}"/>
              </a:ext>
            </a:extLst>
          </p:cNvPr>
          <p:cNvSpPr/>
          <p:nvPr/>
        </p:nvSpPr>
        <p:spPr>
          <a:xfrm>
            <a:off x="2193422" y="3572933"/>
            <a:ext cx="1169384" cy="10272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7988"/>
            <a:ext cx="5035826" cy="1241597"/>
          </a:xfrm>
          <a:noFill/>
        </p:spPr>
        <p:txBody>
          <a:bodyPr anchor="b"/>
          <a:lstStyle/>
          <a:p>
            <a:pPr algn="ctr"/>
            <a:r>
              <a:rPr lang="en-US" dirty="0"/>
              <a:t>Methodology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E9A98E-1701-9718-B591-275D98E68598}"/>
              </a:ext>
            </a:extLst>
          </p:cNvPr>
          <p:cNvSpPr txBox="1"/>
          <p:nvPr/>
        </p:nvSpPr>
        <p:spPr>
          <a:xfrm>
            <a:off x="838200" y="1472119"/>
            <a:ext cx="1814209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FaceForensics++ Database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8D6A98E-973A-E615-9548-57A5181CE285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652409" y="1795285"/>
            <a:ext cx="12256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36EAFA0-C933-6A97-1CBB-20B9C6B3D01E}"/>
              </a:ext>
            </a:extLst>
          </p:cNvPr>
          <p:cNvSpPr/>
          <p:nvPr/>
        </p:nvSpPr>
        <p:spPr>
          <a:xfrm>
            <a:off x="3878094" y="1511029"/>
            <a:ext cx="1595336" cy="56851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Preprocessing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EA2957B-1BEF-7609-A1AC-08FACF72929D}"/>
              </a:ext>
            </a:extLst>
          </p:cNvPr>
          <p:cNvCxnSpPr>
            <a:cxnSpLocks/>
            <a:stCxn id="11" idx="3"/>
            <a:endCxn id="125" idx="1"/>
          </p:cNvCxnSpPr>
          <p:nvPr/>
        </p:nvCxnSpPr>
        <p:spPr>
          <a:xfrm flipV="1">
            <a:off x="5473430" y="1787857"/>
            <a:ext cx="910225" cy="74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0F83021-C2D7-D215-0A0A-214DDA970892}"/>
              </a:ext>
            </a:extLst>
          </p:cNvPr>
          <p:cNvSpPr/>
          <p:nvPr/>
        </p:nvSpPr>
        <p:spPr>
          <a:xfrm>
            <a:off x="3462397" y="2770765"/>
            <a:ext cx="1536970" cy="568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CNN Model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CC733B-A106-81CC-FCB4-E2192716D6DB}"/>
              </a:ext>
            </a:extLst>
          </p:cNvPr>
          <p:cNvSpPr/>
          <p:nvPr/>
        </p:nvSpPr>
        <p:spPr>
          <a:xfrm>
            <a:off x="531778" y="2859932"/>
            <a:ext cx="7360596" cy="296670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0FED819-11D9-B5C6-5DB9-28D129BE88FC}"/>
              </a:ext>
            </a:extLst>
          </p:cNvPr>
          <p:cNvCxnSpPr>
            <a:cxnSpLocks/>
            <a:stCxn id="125" idx="2"/>
            <a:endCxn id="17" idx="0"/>
          </p:cNvCxnSpPr>
          <p:nvPr/>
        </p:nvCxnSpPr>
        <p:spPr>
          <a:xfrm rot="5400000">
            <a:off x="5302790" y="981399"/>
            <a:ext cx="787820" cy="29692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426413-7490-1B72-B89A-7B19D215B944}"/>
              </a:ext>
            </a:extLst>
          </p:cNvPr>
          <p:cNvCxnSpPr>
            <a:cxnSpLocks/>
            <a:stCxn id="17" idx="3"/>
            <a:endCxn id="26" idx="2"/>
          </p:cNvCxnSpPr>
          <p:nvPr/>
        </p:nvCxnSpPr>
        <p:spPr>
          <a:xfrm>
            <a:off x="7892374" y="4343285"/>
            <a:ext cx="2281401" cy="244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A5D68EA4-C771-2C03-85DA-A80E160074D4}"/>
              </a:ext>
            </a:extLst>
          </p:cNvPr>
          <p:cNvSpPr/>
          <p:nvPr/>
        </p:nvSpPr>
        <p:spPr>
          <a:xfrm>
            <a:off x="10173775" y="3962397"/>
            <a:ext cx="1699098" cy="81063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1118C0A-4887-9A37-D5E5-089D3640F97A}"/>
              </a:ext>
            </a:extLst>
          </p:cNvPr>
          <p:cNvSpPr/>
          <p:nvPr/>
        </p:nvSpPr>
        <p:spPr>
          <a:xfrm>
            <a:off x="838200" y="3607274"/>
            <a:ext cx="799214" cy="8583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A48ACFA-4F5C-0C9E-63AD-5E5B728DB1BA}"/>
              </a:ext>
            </a:extLst>
          </p:cNvPr>
          <p:cNvSpPr/>
          <p:nvPr/>
        </p:nvSpPr>
        <p:spPr>
          <a:xfrm>
            <a:off x="1350335" y="3785191"/>
            <a:ext cx="148856" cy="1495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27B215-A3F4-2023-7B51-CCC2716375BB}"/>
              </a:ext>
            </a:extLst>
          </p:cNvPr>
          <p:cNvSpPr/>
          <p:nvPr/>
        </p:nvSpPr>
        <p:spPr>
          <a:xfrm>
            <a:off x="2322645" y="3709185"/>
            <a:ext cx="1169384" cy="102728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A476A15-E031-2F63-16F1-24EC7730A244}"/>
              </a:ext>
            </a:extLst>
          </p:cNvPr>
          <p:cNvSpPr/>
          <p:nvPr/>
        </p:nvSpPr>
        <p:spPr>
          <a:xfrm>
            <a:off x="2491034" y="3859982"/>
            <a:ext cx="222062" cy="226596"/>
          </a:xfrm>
          <a:prstGeom prst="rect">
            <a:avLst/>
          </a:prstGeom>
          <a:solidFill>
            <a:schemeClr val="tx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2EA5B86-F03E-7D36-7DD9-1211C55440CA}"/>
              </a:ext>
            </a:extLst>
          </p:cNvPr>
          <p:cNvCxnSpPr>
            <a:cxnSpLocks/>
            <a:stCxn id="33" idx="0"/>
            <a:endCxn id="35" idx="0"/>
          </p:cNvCxnSpPr>
          <p:nvPr/>
        </p:nvCxnSpPr>
        <p:spPr>
          <a:xfrm>
            <a:off x="1424763" y="3785191"/>
            <a:ext cx="1177302" cy="74791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F06A7D5-5ECE-63B1-313E-DB8D5367CDDA}"/>
              </a:ext>
            </a:extLst>
          </p:cNvPr>
          <p:cNvCxnSpPr>
            <a:cxnSpLocks/>
            <a:stCxn id="33" idx="2"/>
            <a:endCxn id="35" idx="2"/>
          </p:cNvCxnSpPr>
          <p:nvPr/>
        </p:nvCxnSpPr>
        <p:spPr>
          <a:xfrm>
            <a:off x="1424763" y="3934773"/>
            <a:ext cx="1177302" cy="151805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B6AF39AB-B59B-E02B-1AF7-C19383438ECB}"/>
              </a:ext>
            </a:extLst>
          </p:cNvPr>
          <p:cNvSpPr/>
          <p:nvPr/>
        </p:nvSpPr>
        <p:spPr>
          <a:xfrm>
            <a:off x="3899111" y="3571711"/>
            <a:ext cx="1169384" cy="10272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7FD8891-D7CF-B39C-BAAA-964C1BE54759}"/>
              </a:ext>
            </a:extLst>
          </p:cNvPr>
          <p:cNvSpPr/>
          <p:nvPr/>
        </p:nvSpPr>
        <p:spPr>
          <a:xfrm>
            <a:off x="4019644" y="3695892"/>
            <a:ext cx="1169384" cy="102728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3B3EBBD-14A8-244E-3806-B359EA4BE8A3}"/>
              </a:ext>
            </a:extLst>
          </p:cNvPr>
          <p:cNvSpPr/>
          <p:nvPr/>
        </p:nvSpPr>
        <p:spPr>
          <a:xfrm>
            <a:off x="4143176" y="3810127"/>
            <a:ext cx="1169384" cy="10272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94846BA-8DF5-9448-8374-C4180A71DE11}"/>
              </a:ext>
            </a:extLst>
          </p:cNvPr>
          <p:cNvSpPr/>
          <p:nvPr/>
        </p:nvSpPr>
        <p:spPr>
          <a:xfrm>
            <a:off x="4859137" y="4372404"/>
            <a:ext cx="222062" cy="226596"/>
          </a:xfrm>
          <a:prstGeom prst="rect">
            <a:avLst/>
          </a:prstGeom>
          <a:solidFill>
            <a:schemeClr val="tx1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499A6B2-6ED7-D6D9-385A-3CCFBEA61170}"/>
              </a:ext>
            </a:extLst>
          </p:cNvPr>
          <p:cNvCxnSpPr>
            <a:cxnSpLocks/>
            <a:endCxn id="51" idx="2"/>
          </p:cNvCxnSpPr>
          <p:nvPr/>
        </p:nvCxnSpPr>
        <p:spPr>
          <a:xfrm>
            <a:off x="3145772" y="4538132"/>
            <a:ext cx="1824396" cy="60868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77DD23AD-CA45-A2BF-C54C-78F096CFC8D4}"/>
              </a:ext>
            </a:extLst>
          </p:cNvPr>
          <p:cNvSpPr/>
          <p:nvPr/>
        </p:nvSpPr>
        <p:spPr>
          <a:xfrm>
            <a:off x="3034741" y="4311536"/>
            <a:ext cx="222062" cy="226596"/>
          </a:xfrm>
          <a:prstGeom prst="rect">
            <a:avLst/>
          </a:prstGeom>
          <a:solidFill>
            <a:schemeClr val="tx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9C73672-E965-204A-83E7-240936D02982}"/>
              </a:ext>
            </a:extLst>
          </p:cNvPr>
          <p:cNvCxnSpPr>
            <a:cxnSpLocks/>
            <a:stCxn id="53" idx="0"/>
            <a:endCxn id="51" idx="0"/>
          </p:cNvCxnSpPr>
          <p:nvPr/>
        </p:nvCxnSpPr>
        <p:spPr>
          <a:xfrm>
            <a:off x="3145772" y="4311536"/>
            <a:ext cx="1824396" cy="60868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6C3D371B-0170-FC77-DC34-90BD714C8481}"/>
              </a:ext>
            </a:extLst>
          </p:cNvPr>
          <p:cNvSpPr/>
          <p:nvPr/>
        </p:nvSpPr>
        <p:spPr>
          <a:xfrm>
            <a:off x="5949244" y="3355176"/>
            <a:ext cx="293511" cy="285149"/>
          </a:xfrm>
          <a:prstGeom prst="ellipse">
            <a:avLst/>
          </a:prstGeom>
          <a:solidFill>
            <a:schemeClr val="accent5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63322ED-6588-3061-1ED8-7387C8459209}"/>
              </a:ext>
            </a:extLst>
          </p:cNvPr>
          <p:cNvSpPr/>
          <p:nvPr/>
        </p:nvSpPr>
        <p:spPr>
          <a:xfrm>
            <a:off x="5963707" y="3725526"/>
            <a:ext cx="293511" cy="285149"/>
          </a:xfrm>
          <a:prstGeom prst="ellipse">
            <a:avLst/>
          </a:prstGeom>
          <a:solidFill>
            <a:schemeClr val="accent5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A74B5B3-5734-C64F-F921-C80A9C9C8901}"/>
              </a:ext>
            </a:extLst>
          </p:cNvPr>
          <p:cNvSpPr/>
          <p:nvPr/>
        </p:nvSpPr>
        <p:spPr>
          <a:xfrm>
            <a:off x="5948778" y="4143288"/>
            <a:ext cx="293511" cy="285149"/>
          </a:xfrm>
          <a:prstGeom prst="ellipse">
            <a:avLst/>
          </a:prstGeom>
          <a:solidFill>
            <a:schemeClr val="accent5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81C81EC-B54F-4A11-DFC1-92EDB97AA07C}"/>
              </a:ext>
            </a:extLst>
          </p:cNvPr>
          <p:cNvSpPr/>
          <p:nvPr/>
        </p:nvSpPr>
        <p:spPr>
          <a:xfrm>
            <a:off x="5960497" y="4548013"/>
            <a:ext cx="293511" cy="285149"/>
          </a:xfrm>
          <a:prstGeom prst="ellipse">
            <a:avLst/>
          </a:prstGeom>
          <a:solidFill>
            <a:schemeClr val="accent5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0A929A9-DE53-5551-16C3-31B23FD3B300}"/>
              </a:ext>
            </a:extLst>
          </p:cNvPr>
          <p:cNvSpPr/>
          <p:nvPr/>
        </p:nvSpPr>
        <p:spPr>
          <a:xfrm>
            <a:off x="5948311" y="5008882"/>
            <a:ext cx="293511" cy="285149"/>
          </a:xfrm>
          <a:prstGeom prst="ellipse">
            <a:avLst/>
          </a:prstGeom>
          <a:solidFill>
            <a:schemeClr val="accent5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FBF9E55-E4C9-E763-05B2-1F55E142472A}"/>
              </a:ext>
            </a:extLst>
          </p:cNvPr>
          <p:cNvSpPr/>
          <p:nvPr/>
        </p:nvSpPr>
        <p:spPr>
          <a:xfrm>
            <a:off x="6774053" y="3351671"/>
            <a:ext cx="293511" cy="285149"/>
          </a:xfrm>
          <a:prstGeom prst="ellipse">
            <a:avLst/>
          </a:prstGeom>
          <a:solidFill>
            <a:schemeClr val="accent5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D83DE88-0B90-843A-6309-C4AD40011049}"/>
              </a:ext>
            </a:extLst>
          </p:cNvPr>
          <p:cNvSpPr/>
          <p:nvPr/>
        </p:nvSpPr>
        <p:spPr>
          <a:xfrm>
            <a:off x="6774052" y="3724899"/>
            <a:ext cx="293511" cy="285149"/>
          </a:xfrm>
          <a:prstGeom prst="ellipse">
            <a:avLst/>
          </a:prstGeom>
          <a:solidFill>
            <a:schemeClr val="accent5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570D3E4-C679-E45B-0FA2-0721856734A8}"/>
              </a:ext>
            </a:extLst>
          </p:cNvPr>
          <p:cNvSpPr/>
          <p:nvPr/>
        </p:nvSpPr>
        <p:spPr>
          <a:xfrm>
            <a:off x="6770253" y="4139685"/>
            <a:ext cx="293511" cy="285149"/>
          </a:xfrm>
          <a:prstGeom prst="ellipse">
            <a:avLst/>
          </a:prstGeom>
          <a:solidFill>
            <a:schemeClr val="accent5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BE0B2D3-0780-3D23-5A06-7625B47A4F74}"/>
              </a:ext>
            </a:extLst>
          </p:cNvPr>
          <p:cNvSpPr/>
          <p:nvPr/>
        </p:nvSpPr>
        <p:spPr>
          <a:xfrm>
            <a:off x="6770252" y="4548013"/>
            <a:ext cx="293511" cy="285149"/>
          </a:xfrm>
          <a:prstGeom prst="ellipse">
            <a:avLst/>
          </a:prstGeom>
          <a:solidFill>
            <a:schemeClr val="accent5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C125C86F-FB25-19E7-6749-2F2DDAD7A285}"/>
              </a:ext>
            </a:extLst>
          </p:cNvPr>
          <p:cNvSpPr/>
          <p:nvPr/>
        </p:nvSpPr>
        <p:spPr>
          <a:xfrm>
            <a:off x="6770252" y="5004652"/>
            <a:ext cx="293511" cy="285149"/>
          </a:xfrm>
          <a:prstGeom prst="ellipse">
            <a:avLst/>
          </a:prstGeom>
          <a:solidFill>
            <a:schemeClr val="accent5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A1ACD51-8B2C-78D3-4872-6F3E8B130148}"/>
              </a:ext>
            </a:extLst>
          </p:cNvPr>
          <p:cNvCxnSpPr>
            <a:cxnSpLocks/>
            <a:stCxn id="59" idx="6"/>
            <a:endCxn id="64" idx="2"/>
          </p:cNvCxnSpPr>
          <p:nvPr/>
        </p:nvCxnSpPr>
        <p:spPr>
          <a:xfrm flipV="1">
            <a:off x="6242755" y="3494246"/>
            <a:ext cx="531298" cy="3505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E73C419-02CC-A7A2-FD0E-A9F226C0B3C5}"/>
              </a:ext>
            </a:extLst>
          </p:cNvPr>
          <p:cNvCxnSpPr>
            <a:cxnSpLocks/>
            <a:stCxn id="59" idx="6"/>
            <a:endCxn id="65" idx="2"/>
          </p:cNvCxnSpPr>
          <p:nvPr/>
        </p:nvCxnSpPr>
        <p:spPr>
          <a:xfrm>
            <a:off x="6242755" y="3497751"/>
            <a:ext cx="531297" cy="369723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B33B575-CA11-4F17-92C1-876E0FB30A96}"/>
              </a:ext>
            </a:extLst>
          </p:cNvPr>
          <p:cNvCxnSpPr>
            <a:cxnSpLocks/>
          </p:cNvCxnSpPr>
          <p:nvPr/>
        </p:nvCxnSpPr>
        <p:spPr>
          <a:xfrm>
            <a:off x="6253884" y="3890005"/>
            <a:ext cx="531297" cy="369723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9775FAB-9BF0-9168-E767-58047B0264AE}"/>
              </a:ext>
            </a:extLst>
          </p:cNvPr>
          <p:cNvCxnSpPr>
            <a:cxnSpLocks/>
          </p:cNvCxnSpPr>
          <p:nvPr/>
        </p:nvCxnSpPr>
        <p:spPr>
          <a:xfrm>
            <a:off x="6234711" y="4331743"/>
            <a:ext cx="531297" cy="369723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8C2D448-4CF4-E907-15F7-359456FE34B5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6254008" y="4690588"/>
            <a:ext cx="517678" cy="447011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2F78109-5DE0-5EC7-965C-9D5695BAAA64}"/>
              </a:ext>
            </a:extLst>
          </p:cNvPr>
          <p:cNvCxnSpPr>
            <a:cxnSpLocks/>
            <a:stCxn id="61" idx="6"/>
            <a:endCxn id="65" idx="2"/>
          </p:cNvCxnSpPr>
          <p:nvPr/>
        </p:nvCxnSpPr>
        <p:spPr>
          <a:xfrm flipV="1">
            <a:off x="6242289" y="3867474"/>
            <a:ext cx="531763" cy="418389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E83BAF5-67A6-1AD1-36E7-518FED1484BB}"/>
              </a:ext>
            </a:extLst>
          </p:cNvPr>
          <p:cNvCxnSpPr>
            <a:cxnSpLocks/>
            <a:stCxn id="64" idx="2"/>
            <a:endCxn id="60" idx="6"/>
          </p:cNvCxnSpPr>
          <p:nvPr/>
        </p:nvCxnSpPr>
        <p:spPr>
          <a:xfrm flipH="1">
            <a:off x="6257218" y="3494246"/>
            <a:ext cx="516835" cy="373855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E245878-BC73-5233-9C2E-8503C5DDA6FD}"/>
              </a:ext>
            </a:extLst>
          </p:cNvPr>
          <p:cNvCxnSpPr>
            <a:cxnSpLocks/>
            <a:stCxn id="63" idx="6"/>
            <a:endCxn id="68" idx="2"/>
          </p:cNvCxnSpPr>
          <p:nvPr/>
        </p:nvCxnSpPr>
        <p:spPr>
          <a:xfrm flipV="1">
            <a:off x="6241822" y="5147227"/>
            <a:ext cx="528430" cy="4230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E8CB5D5-ACC7-ED81-7DC2-F78DF8237A98}"/>
              </a:ext>
            </a:extLst>
          </p:cNvPr>
          <p:cNvCxnSpPr>
            <a:cxnSpLocks/>
            <a:stCxn id="62" idx="6"/>
            <a:endCxn id="66" idx="2"/>
          </p:cNvCxnSpPr>
          <p:nvPr/>
        </p:nvCxnSpPr>
        <p:spPr>
          <a:xfrm flipV="1">
            <a:off x="6254008" y="4282260"/>
            <a:ext cx="516245" cy="408328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D855CC7-8739-0B93-78EF-F766A22040EC}"/>
              </a:ext>
            </a:extLst>
          </p:cNvPr>
          <p:cNvCxnSpPr>
            <a:cxnSpLocks/>
            <a:stCxn id="63" idx="6"/>
            <a:endCxn id="67" idx="2"/>
          </p:cNvCxnSpPr>
          <p:nvPr/>
        </p:nvCxnSpPr>
        <p:spPr>
          <a:xfrm flipV="1">
            <a:off x="6241822" y="4690588"/>
            <a:ext cx="528430" cy="460869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CFAE8C8-F796-BB29-A0F3-4E33E4392A01}"/>
              </a:ext>
            </a:extLst>
          </p:cNvPr>
          <p:cNvCxnSpPr>
            <a:cxnSpLocks/>
            <a:stCxn id="59" idx="6"/>
            <a:endCxn id="66" idx="2"/>
          </p:cNvCxnSpPr>
          <p:nvPr/>
        </p:nvCxnSpPr>
        <p:spPr>
          <a:xfrm>
            <a:off x="6242755" y="3497751"/>
            <a:ext cx="527498" cy="784509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630C8A1-6143-2CF5-91F8-FF19B9526229}"/>
              </a:ext>
            </a:extLst>
          </p:cNvPr>
          <p:cNvCxnSpPr>
            <a:cxnSpLocks/>
            <a:stCxn id="63" idx="6"/>
            <a:endCxn id="65" idx="2"/>
          </p:cNvCxnSpPr>
          <p:nvPr/>
        </p:nvCxnSpPr>
        <p:spPr>
          <a:xfrm flipV="1">
            <a:off x="6241822" y="3867474"/>
            <a:ext cx="532230" cy="1283983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AB7DC9D-6357-F65E-1631-130DA0E9E366}"/>
              </a:ext>
            </a:extLst>
          </p:cNvPr>
          <p:cNvCxnSpPr>
            <a:cxnSpLocks/>
            <a:endCxn id="68" idx="2"/>
          </p:cNvCxnSpPr>
          <p:nvPr/>
        </p:nvCxnSpPr>
        <p:spPr>
          <a:xfrm>
            <a:off x="6253418" y="4255164"/>
            <a:ext cx="516834" cy="892063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94BE43B-A4C9-9381-AB7B-E638061D1AC0}"/>
              </a:ext>
            </a:extLst>
          </p:cNvPr>
          <p:cNvCxnSpPr>
            <a:cxnSpLocks/>
            <a:stCxn id="62" idx="6"/>
            <a:endCxn id="67" idx="2"/>
          </p:cNvCxnSpPr>
          <p:nvPr/>
        </p:nvCxnSpPr>
        <p:spPr>
          <a:xfrm>
            <a:off x="6254008" y="4690588"/>
            <a:ext cx="516244" cy="0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9C7FBA42-E6E7-0176-3918-DF2F4211F6EA}"/>
              </a:ext>
            </a:extLst>
          </p:cNvPr>
          <p:cNvSpPr txBox="1"/>
          <p:nvPr/>
        </p:nvSpPr>
        <p:spPr>
          <a:xfrm>
            <a:off x="2162170" y="5277957"/>
            <a:ext cx="1554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Convolutional Layer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DD5FBC8-136B-96D2-5C2E-3EBC74E2E181}"/>
              </a:ext>
            </a:extLst>
          </p:cNvPr>
          <p:cNvSpPr txBox="1"/>
          <p:nvPr/>
        </p:nvSpPr>
        <p:spPr>
          <a:xfrm>
            <a:off x="799909" y="5284340"/>
            <a:ext cx="1554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Input Layer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E8B9B8E-66C7-74B0-FC65-1DC93458C0A0}"/>
              </a:ext>
            </a:extLst>
          </p:cNvPr>
          <p:cNvSpPr txBox="1"/>
          <p:nvPr/>
        </p:nvSpPr>
        <p:spPr>
          <a:xfrm>
            <a:off x="4081883" y="5261193"/>
            <a:ext cx="1554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Pooling Layer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8E40393-B1DD-A629-A1F1-B4AED06FDD5F}"/>
              </a:ext>
            </a:extLst>
          </p:cNvPr>
          <p:cNvCxnSpPr>
            <a:cxnSpLocks/>
            <a:stCxn id="48" idx="0"/>
            <a:endCxn id="59" idx="2"/>
          </p:cNvCxnSpPr>
          <p:nvPr/>
        </p:nvCxnSpPr>
        <p:spPr>
          <a:xfrm flipV="1">
            <a:off x="4483803" y="3497751"/>
            <a:ext cx="1465441" cy="73960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C743262-6312-A48A-7B4D-332181651B59}"/>
              </a:ext>
            </a:extLst>
          </p:cNvPr>
          <p:cNvCxnSpPr>
            <a:cxnSpLocks/>
            <a:stCxn id="50" idx="2"/>
            <a:endCxn id="63" idx="2"/>
          </p:cNvCxnSpPr>
          <p:nvPr/>
        </p:nvCxnSpPr>
        <p:spPr>
          <a:xfrm>
            <a:off x="4727868" y="4837416"/>
            <a:ext cx="1220443" cy="314041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4BCBC50-3882-1C96-7AAA-E85E9190590D}"/>
              </a:ext>
            </a:extLst>
          </p:cNvPr>
          <p:cNvSpPr txBox="1"/>
          <p:nvPr/>
        </p:nvSpPr>
        <p:spPr>
          <a:xfrm>
            <a:off x="5704278" y="5428146"/>
            <a:ext cx="1702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Fully Connected Layers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480C68E-EDA7-581B-A759-2A78E65D3EB0}"/>
              </a:ext>
            </a:extLst>
          </p:cNvPr>
          <p:cNvSpPr/>
          <p:nvPr/>
        </p:nvSpPr>
        <p:spPr>
          <a:xfrm>
            <a:off x="6383655" y="1503602"/>
            <a:ext cx="1595336" cy="56851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Preparing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67D050-D39F-B420-0190-4DA812B40A5C}"/>
              </a:ext>
            </a:extLst>
          </p:cNvPr>
          <p:cNvSpPr txBox="1"/>
          <p:nvPr/>
        </p:nvSpPr>
        <p:spPr>
          <a:xfrm>
            <a:off x="0" y="6112698"/>
            <a:ext cx="11757991" cy="74530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C2D8B1-F7A1-F9EC-1188-130DB6498AD5}"/>
              </a:ext>
            </a:extLst>
          </p:cNvPr>
          <p:cNvSpPr txBox="1"/>
          <p:nvPr/>
        </p:nvSpPr>
        <p:spPr>
          <a:xfrm>
            <a:off x="11227927" y="6105521"/>
            <a:ext cx="34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49597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noFill/>
        </p:spPr>
        <p:txBody>
          <a:bodyPr anchor="ctr"/>
          <a:lstStyle/>
          <a:p>
            <a:r>
              <a:rPr lang="en-US" dirty="0"/>
              <a:t>Proposed Solution</a:t>
            </a:r>
          </a:p>
        </p:txBody>
      </p:sp>
      <p:sp>
        <p:nvSpPr>
          <p:cNvPr id="52" name="Content Placeholder 51">
            <a:extLst>
              <a:ext uri="{FF2B5EF4-FFF2-40B4-BE49-F238E27FC236}">
                <a16:creationId xmlns:a16="http://schemas.microsoft.com/office/drawing/2014/main" id="{F2CCE123-860F-8623-781F-12CEA66980F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9" y="2024781"/>
            <a:ext cx="3544957" cy="413718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Comparison for efficacy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ResNet50 and EfficientNetV2B0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Performance Metrics 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Training 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Accuracy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Loss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Validation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Accuracy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Loss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Training time</a:t>
            </a:r>
          </a:p>
        </p:txBody>
      </p:sp>
      <p:pic>
        <p:nvPicPr>
          <p:cNvPr id="6" name="Content Placeholder 5" descr="A diagram of a network&#10;&#10;Description automatically generated">
            <a:extLst>
              <a:ext uri="{FF2B5EF4-FFF2-40B4-BE49-F238E27FC236}">
                <a16:creationId xmlns:a16="http://schemas.microsoft.com/office/drawing/2014/main" id="{8BBBEF8F-B0D0-7339-F7F4-9B0FE1E32795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780" y="2342538"/>
            <a:ext cx="4894262" cy="3060676"/>
          </a:xfr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80227B8-A24C-8C29-034A-D7700B887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0144" y="6580981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2AEB14-B0EF-F57F-2108-D4648E332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9B1AE3-58E3-A45D-1407-5F1B668BD0D3}"/>
              </a:ext>
            </a:extLst>
          </p:cNvPr>
          <p:cNvSpPr txBox="1"/>
          <p:nvPr/>
        </p:nvSpPr>
        <p:spPr>
          <a:xfrm>
            <a:off x="0" y="5722374"/>
            <a:ext cx="12192000" cy="11356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E28596-21B8-4D25-0DF7-089D96106F6C}"/>
              </a:ext>
            </a:extLst>
          </p:cNvPr>
          <p:cNvSpPr txBox="1"/>
          <p:nvPr/>
        </p:nvSpPr>
        <p:spPr>
          <a:xfrm>
            <a:off x="11227927" y="6105521"/>
            <a:ext cx="34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3DBBB-3FAC-DF34-4655-60B9A6558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ResNet50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0B6B5-CCF0-F219-B3EF-EA72533864B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85356" y="1845167"/>
            <a:ext cx="9203871" cy="4137189"/>
          </a:xfrm>
        </p:spPr>
        <p:txBody>
          <a:bodyPr/>
          <a:lstStyle/>
          <a:p>
            <a:r>
              <a:rPr lang="en-US" dirty="0"/>
              <a:t>Fixed depth of 50 layers </a:t>
            </a:r>
          </a:p>
          <a:p>
            <a:r>
              <a:rPr lang="en-US" dirty="0"/>
              <a:t>Residual blocks and skip connections</a:t>
            </a:r>
          </a:p>
          <a:p>
            <a:endParaRPr lang="en-US" dirty="0"/>
          </a:p>
        </p:txBody>
      </p:sp>
      <p:pic>
        <p:nvPicPr>
          <p:cNvPr id="5" name="Content Placeholder 4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B2624002-5D57-F2C5-D27E-6149BA3A2D46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838199" y="3563589"/>
            <a:ext cx="9089571" cy="2998861"/>
          </a:xfrm>
          <a:prstGeom prst="rect">
            <a:avLst/>
          </a:prstGeom>
        </p:spPr>
      </p:pic>
      <p:pic>
        <p:nvPicPr>
          <p:cNvPr id="7" name="Picture 6" descr="A group of blue rectangular objects with black text&#10;&#10;Description automatically generated">
            <a:extLst>
              <a:ext uri="{FF2B5EF4-FFF2-40B4-BE49-F238E27FC236}">
                <a16:creationId xmlns:a16="http://schemas.microsoft.com/office/drawing/2014/main" id="{749897CC-A604-A31B-CA50-8070D9CBB1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668" y="1845168"/>
            <a:ext cx="3007468" cy="9688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4A4B6D-6CCE-490E-CF5E-3566DCCDDE25}"/>
              </a:ext>
            </a:extLst>
          </p:cNvPr>
          <p:cNvSpPr txBox="1"/>
          <p:nvPr/>
        </p:nvSpPr>
        <p:spPr>
          <a:xfrm>
            <a:off x="11227927" y="6105521"/>
            <a:ext cx="34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721228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626B8-9B5F-444A-5348-F74964A3E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EfficientNetV2B0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EAB4A-BC52-787E-0049-7D11958565D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8275" y="1924573"/>
            <a:ext cx="8631477" cy="4137189"/>
          </a:xfrm>
        </p:spPr>
        <p:txBody>
          <a:bodyPr/>
          <a:lstStyle/>
          <a:p>
            <a:r>
              <a:rPr lang="en-US" dirty="0"/>
              <a:t>Lightweight architecture and depth-wise convolutions</a:t>
            </a:r>
          </a:p>
          <a:p>
            <a:r>
              <a:rPr lang="en-US" dirty="0"/>
              <a:t>Less parameters enabling efficiency</a:t>
            </a:r>
          </a:p>
        </p:txBody>
      </p:sp>
      <p:pic>
        <p:nvPicPr>
          <p:cNvPr id="5" name="Content Placeholder 4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1D8A7160-1DBD-25E6-5F4C-4FF4325CF2EB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1578566" y="3539853"/>
            <a:ext cx="9034868" cy="298553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A4636DE-7175-3E21-A0A5-45DE8929AB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795" y="1571199"/>
            <a:ext cx="3232605" cy="1344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B4DF57-34ED-489D-B818-D626E8B32BC7}"/>
              </a:ext>
            </a:extLst>
          </p:cNvPr>
          <p:cNvSpPr txBox="1"/>
          <p:nvPr/>
        </p:nvSpPr>
        <p:spPr>
          <a:xfrm>
            <a:off x="11227927" y="6105521"/>
            <a:ext cx="34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53381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3039" y="-248478"/>
            <a:ext cx="8285921" cy="1421295"/>
          </a:xfrm>
          <a:noFill/>
        </p:spPr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838EF2-9FD4-06B7-3915-158FF6D7A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104081"/>
              </p:ext>
            </p:extLst>
          </p:nvPr>
        </p:nvGraphicFramePr>
        <p:xfrm>
          <a:off x="1302026" y="1786144"/>
          <a:ext cx="9365972" cy="2231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41493">
                  <a:extLst>
                    <a:ext uri="{9D8B030D-6E8A-4147-A177-3AD203B41FA5}">
                      <a16:colId xmlns:a16="http://schemas.microsoft.com/office/drawing/2014/main" val="3461723350"/>
                    </a:ext>
                  </a:extLst>
                </a:gridCol>
                <a:gridCol w="2341493">
                  <a:extLst>
                    <a:ext uri="{9D8B030D-6E8A-4147-A177-3AD203B41FA5}">
                      <a16:colId xmlns:a16="http://schemas.microsoft.com/office/drawing/2014/main" val="1811260632"/>
                    </a:ext>
                  </a:extLst>
                </a:gridCol>
                <a:gridCol w="2341493">
                  <a:extLst>
                    <a:ext uri="{9D8B030D-6E8A-4147-A177-3AD203B41FA5}">
                      <a16:colId xmlns:a16="http://schemas.microsoft.com/office/drawing/2014/main" val="773662353"/>
                    </a:ext>
                  </a:extLst>
                </a:gridCol>
                <a:gridCol w="2341493">
                  <a:extLst>
                    <a:ext uri="{9D8B030D-6E8A-4147-A177-3AD203B41FA5}">
                      <a16:colId xmlns:a16="http://schemas.microsoft.com/office/drawing/2014/main" val="833288396"/>
                    </a:ext>
                  </a:extLst>
                </a:gridCol>
              </a:tblGrid>
              <a:tr h="8477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Final Validation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Training Time per 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149129"/>
                  </a:ext>
                </a:extLst>
              </a:tr>
              <a:tr h="6916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88.41%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 secs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013137"/>
                  </a:ext>
                </a:extLst>
              </a:tr>
              <a:tr h="6916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EfficientNetV2B0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5.9M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79.57%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 secs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991810"/>
                  </a:ext>
                </a:extLst>
              </a:tr>
            </a:tbl>
          </a:graphicData>
        </a:graphic>
      </p:graphicFrame>
      <p:pic>
        <p:nvPicPr>
          <p:cNvPr id="3" name="Picture 2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E76F5340-AF94-FEC2-2E43-05DE7AE78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" y="4630511"/>
            <a:ext cx="5943600" cy="1960880"/>
          </a:xfrm>
          <a:prstGeom prst="rect">
            <a:avLst/>
          </a:prstGeom>
        </p:spPr>
      </p:pic>
      <p:pic>
        <p:nvPicPr>
          <p:cNvPr id="4" name="Picture 3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4379488A-EF03-B2FE-5849-8D6AE6E9055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434"/>
          <a:stretch/>
        </p:blipFill>
        <p:spPr>
          <a:xfrm>
            <a:off x="6069319" y="4657194"/>
            <a:ext cx="5943600" cy="18966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E5D78F-E0D2-2328-D5BD-985D735B166B}"/>
              </a:ext>
            </a:extLst>
          </p:cNvPr>
          <p:cNvSpPr txBox="1"/>
          <p:nvPr/>
        </p:nvSpPr>
        <p:spPr>
          <a:xfrm>
            <a:off x="11668790" y="277503"/>
            <a:ext cx="34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67993662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ech presentation">
      <a:dk1>
        <a:srgbClr val="000000"/>
      </a:dk1>
      <a:lt1>
        <a:srgbClr val="FFFFFF"/>
      </a:lt1>
      <a:dk2>
        <a:srgbClr val="435369"/>
      </a:dk2>
      <a:lt2>
        <a:srgbClr val="E8E8E8"/>
      </a:lt2>
      <a:accent1>
        <a:srgbClr val="A53F51"/>
      </a:accent1>
      <a:accent2>
        <a:srgbClr val="E89756"/>
      </a:accent2>
      <a:accent3>
        <a:srgbClr val="2F3342"/>
      </a:accent3>
      <a:accent4>
        <a:srgbClr val="2B2052"/>
      </a:accent4>
      <a:accent5>
        <a:srgbClr val="00023A"/>
      </a:accent5>
      <a:accent6>
        <a:srgbClr val="7E7E7E"/>
      </a:accent6>
      <a:hlink>
        <a:srgbClr val="467886"/>
      </a:hlink>
      <a:folHlink>
        <a:srgbClr val="96607D"/>
      </a:folHlink>
    </a:clrScheme>
    <a:fontScheme name="Custom 99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55661986_wac_CP_V19" id="{030227AD-26D8-46F7-B412-6532AF4DDFEA}" vid="{787E6F9C-FC70-455D-8D81-5DEDA8A08F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048343-1EA9-44C3-883E-652FAAF0713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2A2379-DD35-4769-BFD6-4857D72F8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C2645A-E767-4D7E-984D-234E531E455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467</TotalTime>
  <Words>172</Words>
  <Application>Microsoft Office PowerPoint</Application>
  <PresentationFormat>Widescreen</PresentationFormat>
  <Paragraphs>81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Arial</vt:lpstr>
      <vt:lpstr>Calibri</vt:lpstr>
      <vt:lpstr>Calibri Light</vt:lpstr>
      <vt:lpstr>Wingdings</vt:lpstr>
      <vt:lpstr>Custom</vt:lpstr>
      <vt:lpstr>Comparative Analysis of Convolutional Neural Networks (CNNs) for Deepfake Detection</vt:lpstr>
      <vt:lpstr>Introduction</vt:lpstr>
      <vt:lpstr>Questions</vt:lpstr>
      <vt:lpstr>Assumptions</vt:lpstr>
      <vt:lpstr>Methodology</vt:lpstr>
      <vt:lpstr>Proposed Solution</vt:lpstr>
      <vt:lpstr>ResNet50 Model</vt:lpstr>
      <vt:lpstr>EfficientNetV2B0</vt:lpstr>
      <vt:lpstr>Results</vt:lpstr>
      <vt:lpstr>Challenges</vt:lpstr>
      <vt:lpstr>FINAL TAKEAWAYS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Kumar, Jeet</dc:creator>
  <cp:lastModifiedBy>Kumar, Jeet</cp:lastModifiedBy>
  <cp:revision>1</cp:revision>
  <dcterms:created xsi:type="dcterms:W3CDTF">2024-11-07T02:11:53Z</dcterms:created>
  <dcterms:modified xsi:type="dcterms:W3CDTF">2024-11-19T20:26:34Z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