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D43574-B026-4D99-94E7-C58024AEEC4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F995-84E2-4112-957A-09771F8E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A596B-A435-4500-91D3-6930368F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1E1C-95BB-49B7-8D5B-E4349285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586E-D958-4F22-954C-BD70C936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5BC0D-5C4F-4D28-AC23-CD47E862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7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A4F6-EE03-492E-BBB0-7325AAEF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24CA8-A463-43D3-8645-2BB885065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ECB-46BF-46D3-B089-2C578EBA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A1C7-C43C-497C-A11C-FD8A6EF2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9A67-A17E-4D60-BAD0-9911E9A4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CF1A0-E9F7-4838-A63F-F6D81115A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1A06-D3E5-45F8-984A-E0F17EA9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5791-1B18-431F-B230-3715B5D1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2C8F7-CB78-4BD7-98FD-2E215BE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D5A6-AFE3-4688-83B9-715D0900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973-32C8-44B1-9AC8-C8E409C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8C2B-D54E-4788-B5BD-9B40AD60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1F35-6C50-4926-8910-836C9263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4412-9056-47CA-8F68-9DBC5CD9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E9C2-5C1D-47C6-9AEA-8639B34D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8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8B8B-BBDD-469E-BB62-41D3011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677F-C4E6-4B45-AA0A-D545BE01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C938-4654-49F1-8071-109C855D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49C25-ACA7-4A8C-B4A4-EEA3C41F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C019-B614-42CC-A40D-01E42A62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9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80CE-724D-4D42-B443-1124F8FB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A1D9-1D5D-49F4-B90B-B2D4B63A6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9E1F-6A03-4E83-B7BC-856DA8E2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ECAF0-D046-4C2D-94BD-04DF9A35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B0DCE-F003-4CE7-ACE3-036BEAFF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D9093-30CF-409F-BF81-514AC75E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1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6377-9D79-4629-88CC-21E47937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F99B-A3C5-43A9-A785-A84B01C5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18DC-9B75-415D-A70F-470DD068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5A8FD-17A9-43A8-92A7-85F5F49EC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FED30-AEDF-416F-AA9E-4E2E1A0B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B27FD-6E1D-4100-AFF8-D7323235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0C904-74F5-4128-8C6D-B17BF465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D8682-CD06-4F4C-8E70-F6F8E51C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3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2686-8455-41E1-A85C-0387BB7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E9A23-A385-4351-9072-49D30202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A4E37-F084-4CB6-94B8-8BF377DF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4C265-2281-4922-8D4C-D0057F37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31CD-81C3-43D0-9860-4148EA9C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BFEE2-2457-49D3-BE6C-B2AFF9CD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50937-9378-41D9-8057-858F0A94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4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44B-50CF-4749-9667-693FEDD5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C4AB-9232-4988-B78E-1F55F9D9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09580-0D3B-412A-A9F7-2AFF8545A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7EBA1-0018-4E05-B304-61A78BDF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CE554-C344-4AEF-945B-1B9EC93F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6F832-0FC8-42A1-A821-F4DB0B0D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0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B0B6-8B8D-4788-A5D6-F7DF404A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1145E-386B-4CFB-8BB0-3F2B24F3E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5F423-1405-465C-B2E3-A1F5814A6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5990-DA94-4E4F-B5B3-77F9594E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7945F-7B5F-4FAA-8940-0FD43FA0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4DBC-4AED-4BC2-999F-328150A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7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6C1C4-A60E-4232-9677-BA61E8D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A11E-0987-422A-A641-93F5CEADD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2BA9-BC88-4EEA-843E-B2985C97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D5AA-4CAE-4BF5-A44E-62A089CB4F73}" type="datetimeFigureOut">
              <a:rPr lang="en-IN" smtClean="0"/>
              <a:t>30-Mar-2020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A3FB-D44B-4AFD-BD9B-360402DC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8320-8278-4EC7-B67E-557BBE695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5134-2A4E-4625-AFEB-7793B0672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 </a:t>
            </a:r>
            <a:r>
              <a:rPr lang="en-IN" dirty="0" err="1"/>
              <a:t>OverView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76D06-F7A3-41F3-ABD6-3B3957407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- Jeet Kulkarni</a:t>
            </a:r>
          </a:p>
        </p:txBody>
      </p:sp>
    </p:spTree>
    <p:extLst>
      <p:ext uri="{BB962C8B-B14F-4D97-AF65-F5344CB8AC3E}">
        <p14:creationId xmlns:p14="http://schemas.microsoft.com/office/powerpoint/2010/main" val="313225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C52-2A8B-4BDF-B8AE-19DB748FE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56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BA96-7433-43FF-9CFC-6D438702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</a:t>
            </a:r>
            <a:r>
              <a:rPr lang="en-IN" dirty="0" err="1"/>
              <a:t>OverView</a:t>
            </a:r>
            <a:r>
              <a:rPr lang="en-IN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6B56-662A-4DAA-8A2A-32D6196B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IN" dirty="0"/>
              <a:t>History of Selenium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Selenium Architecture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Selenium Components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Locators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Practical example/snippet program using selenium.</a:t>
            </a:r>
          </a:p>
        </p:txBody>
      </p:sp>
    </p:spTree>
    <p:extLst>
      <p:ext uri="{BB962C8B-B14F-4D97-AF65-F5344CB8AC3E}">
        <p14:creationId xmlns:p14="http://schemas.microsoft.com/office/powerpoint/2010/main" val="183820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4AAF-87CE-4AAB-980C-83D00FBE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B3D8-BD67-478F-BD24-4FF80C8B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Primarily, Selenium was created by Jason Huggins in 2004, an engineer at </a:t>
            </a:r>
            <a:r>
              <a:rPr lang="en-US" dirty="0" err="1"/>
              <a:t>ThoughtWorks</a:t>
            </a:r>
            <a:r>
              <a:rPr lang="en-US" dirty="0"/>
              <a:t>. It was named as the "</a:t>
            </a:r>
            <a:r>
              <a:rPr lang="en-US" dirty="0" err="1"/>
              <a:t>JavaScriptTestRunner</a:t>
            </a:r>
            <a:r>
              <a:rPr lang="en-US" dirty="0"/>
              <a:t>.“</a:t>
            </a:r>
          </a:p>
          <a:p>
            <a:r>
              <a:rPr lang="en-US" dirty="0" err="1"/>
              <a:t>JavaScriptTestRunner</a:t>
            </a:r>
            <a:r>
              <a:rPr lang="en-US" dirty="0"/>
              <a:t> was later made open-source and renamed as Selenium Core.</a:t>
            </a:r>
          </a:p>
          <a:p>
            <a:r>
              <a:rPr lang="en-US" dirty="0"/>
              <a:t>Another engineer at </a:t>
            </a:r>
            <a:r>
              <a:rPr lang="en-US" dirty="0" err="1"/>
              <a:t>ThoughtWorks</a:t>
            </a:r>
            <a:r>
              <a:rPr lang="en-US" dirty="0"/>
              <a:t> i.e. Paul </a:t>
            </a:r>
            <a:r>
              <a:rPr lang="en-US" dirty="0" err="1"/>
              <a:t>Hammant</a:t>
            </a:r>
            <a:r>
              <a:rPr lang="en-US" dirty="0"/>
              <a:t> gave birth to Selenium Remote Control(Selenium RC)</a:t>
            </a:r>
          </a:p>
          <a:p>
            <a:r>
              <a:rPr lang="en-US" dirty="0"/>
              <a:t>Selenium WebDriver - Simon Stewart</a:t>
            </a:r>
          </a:p>
          <a:p>
            <a:r>
              <a:rPr lang="en-US" dirty="0"/>
              <a:t>Selenium Grid – Patrick </a:t>
            </a:r>
            <a:r>
              <a:rPr lang="en-US" dirty="0" err="1"/>
              <a:t>Lightbody</a:t>
            </a:r>
            <a:endParaRPr lang="en-US" dirty="0"/>
          </a:p>
          <a:p>
            <a:r>
              <a:rPr lang="en-US" dirty="0"/>
              <a:t>Selenium IDE – Shinya </a:t>
            </a:r>
            <a:r>
              <a:rPr lang="en-US" dirty="0" err="1"/>
              <a:t>Kasatani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19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4AAF-87CE-4AAB-980C-83D00FBE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97"/>
            <a:ext cx="10515600" cy="1371092"/>
          </a:xfrm>
        </p:spPr>
        <p:txBody>
          <a:bodyPr/>
          <a:lstStyle/>
          <a:p>
            <a:r>
              <a:rPr lang="en-IN" dirty="0"/>
              <a:t>History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B3D8-BD67-478F-BD24-4FF80C8B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the Name Selenium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Selenium is a Chemical mineral that cures the wounds caused by Mercury.</a:t>
            </a:r>
          </a:p>
          <a:p>
            <a:endParaRPr lang="en-IN" dirty="0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84D08DA9-3A05-4CA9-AE77-CC65541BE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72" y="2353469"/>
            <a:ext cx="3797239" cy="29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4AAF-87CE-4AAB-980C-83D00FBE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WebDriver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B3D8-BD67-478F-BD24-4FF80C8B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FDD037D-014F-4E15-80EB-DEF6DE8C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79" y="2235187"/>
            <a:ext cx="7780362" cy="34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4AAF-87CE-4AAB-980C-83D00FBE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B3D8-BD67-478F-BD24-4FF80C8B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are four basic components of WebDriver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Selenium Language Bindings - For instance, if you want to use the browser driver in java, use the java bindings.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JSON Wire Protocol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Drivers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Real Browsers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3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3DB4-9F59-4904-94E9-B6C27D4F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Locators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26BC88-9EDA-4713-A34A-5E238D98A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7" y="1797050"/>
            <a:ext cx="6079465" cy="4351338"/>
          </a:xfrm>
        </p:spPr>
      </p:pic>
    </p:spTree>
    <p:extLst>
      <p:ext uri="{BB962C8B-B14F-4D97-AF65-F5344CB8AC3E}">
        <p14:creationId xmlns:p14="http://schemas.microsoft.com/office/powerpoint/2010/main" val="6919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2BA6-ACE8-4B50-93AB-C72716DCB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73924"/>
          </a:xfrm>
        </p:spPr>
        <p:txBody>
          <a:bodyPr anchor="ctr"/>
          <a:lstStyle/>
          <a:p>
            <a:r>
              <a:rPr lang="en-IN" dirty="0"/>
              <a:t>Practical example/snippet program using selenium</a:t>
            </a:r>
          </a:p>
        </p:txBody>
      </p:sp>
    </p:spTree>
    <p:extLst>
      <p:ext uri="{BB962C8B-B14F-4D97-AF65-F5344CB8AC3E}">
        <p14:creationId xmlns:p14="http://schemas.microsoft.com/office/powerpoint/2010/main" val="211542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C52-2A8B-4BDF-B8AE-19DB748FE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44647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Selenium OverView</vt:lpstr>
      <vt:lpstr>Selenium OverView Agenda</vt:lpstr>
      <vt:lpstr>History of Selenium</vt:lpstr>
      <vt:lpstr>History of Selenium</vt:lpstr>
      <vt:lpstr>Selenium WebDriver - Architecture</vt:lpstr>
      <vt:lpstr>Selenium Components</vt:lpstr>
      <vt:lpstr>Selenium Locators</vt:lpstr>
      <vt:lpstr>Practical example/snippet program using selenium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 Kulkarni</dc:creator>
  <cp:lastModifiedBy>Jeet Kulkarni</cp:lastModifiedBy>
  <cp:revision>22</cp:revision>
  <dcterms:created xsi:type="dcterms:W3CDTF">2020-03-30T10:08:16Z</dcterms:created>
  <dcterms:modified xsi:type="dcterms:W3CDTF">2020-03-30T14:01:05Z</dcterms:modified>
</cp:coreProperties>
</file>