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D43574-B026-4D99-94E7-C58024AEEC4D}">
          <p14:sldIdLst>
            <p14:sldId id="256"/>
            <p14:sldId id="260"/>
            <p14:sldId id="262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77F995-84E2-4112-957A-09771F8EA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BA596B-A435-4500-91D3-6930368F0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A91E1C-95BB-49B7-8D5B-E4349285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D5AA-4CAE-4BF5-A44E-62A089CB4F73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5E586E-D958-4F22-954C-BD70C936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25BC0D-5C4F-4D28-AC23-CD47E862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153-12C3-4894-B783-BE30666E1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37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39A4F6-EE03-492E-BBB0-7325AAEF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7624CA8-A463-43D3-8645-2BB885065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14FECB-46BF-46D3-B089-2C578EBA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D5AA-4CAE-4BF5-A44E-62A089CB4F73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93A1C7-C43C-497C-A11C-FD8A6EF2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EA9A67-A17E-4D60-BAD0-9911E9A4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153-12C3-4894-B783-BE30666E1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90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74CF1A0-E9F7-4838-A63F-F6D81115A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D81A06-D3E5-45F8-984A-E0F17EA9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BB5791-1B18-431F-B230-3715B5D1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D5AA-4CAE-4BF5-A44E-62A089CB4F73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82C8F7-CB78-4BD7-98FD-2E215BEE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9AD5A6-AFE3-4688-83B9-715D0900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153-12C3-4894-B783-BE30666E1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2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34A973-32C8-44B1-9AC8-C8E409CE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8A8C2B-D54E-4788-B5BD-9B40AD603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A51F35-6C50-4926-8910-836C9263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D5AA-4CAE-4BF5-A44E-62A089CB4F73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974412-9056-47CA-8F68-9DBC5CD9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C8E9C2-5C1D-47C6-9AEA-8639B34D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153-12C3-4894-B783-BE30666E1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58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438B8B-BBDD-469E-BB62-41D3011F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3A677F-C4E6-4B45-AA0A-D545BE01D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8DC938-4654-49F1-8071-109C855D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D5AA-4CAE-4BF5-A44E-62A089CB4F73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849C25-ACA7-4A8C-B4A4-EEA3C41F6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9BC019-B614-42CC-A40D-01E42A62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153-12C3-4894-B783-BE30666E1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99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4780CE-724D-4D42-B443-1124F8FB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59A1D9-1D5D-49F4-B90B-B2D4B63A6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F909E1F-6A03-4E83-B7BC-856DA8E27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79ECAF0-D046-4C2D-94BD-04DF9A35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D5AA-4CAE-4BF5-A44E-62A089CB4F73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7B0DCE-F003-4CE7-ACE3-036BEAFF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33D9093-30CF-409F-BF81-514AC75E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153-12C3-4894-B783-BE30666E1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81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AD6377-9D79-4629-88CC-21E47937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6EF99B-A3C5-43A9-A785-A84B01C51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3C218DC-9B75-415D-A70F-470DD068B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2C5A8FD-17A9-43A8-92A7-85F5F49EC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A3FED30-AEDF-416F-AA9E-4E2E1A0B5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2FB27FD-6E1D-4100-AFF8-D7323235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D5AA-4CAE-4BF5-A44E-62A089CB4F73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D00C904-74F5-4128-8C6D-B17BF465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81D8682-CD06-4F4C-8E70-F6F8E51C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153-12C3-4894-B783-BE30666E1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63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652686-8455-41E1-A85C-0387BB77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AAE9A23-A385-4351-9072-49D30202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D5AA-4CAE-4BF5-A44E-62A089CB4F73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1A4E37-F084-4CB6-94B8-8BF377DF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824C265-2281-4922-8D4C-D0057F37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153-12C3-4894-B783-BE30666E1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13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B4831CD-81C3-43D0-9860-4148EA9C2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D5AA-4CAE-4BF5-A44E-62A089CB4F73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BABFEE2-2457-49D3-BE6C-B2AFF9CD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2950937-9378-41D9-8057-858F0A94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153-12C3-4894-B783-BE30666E1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24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DEC44B-50CF-4749-9667-693FEDD5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BDC4AB-9232-4988-B78E-1F55F9D9D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AD09580-0D3B-412A-A9F7-2AFF8545A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F7EBA1-0018-4E05-B304-61A78BDF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D5AA-4CAE-4BF5-A44E-62A089CB4F73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3FCE554-C344-4AEF-945B-1B9EC93F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586F832-0FC8-42A1-A821-F4DB0B0D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153-12C3-4894-B783-BE30666E1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80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68B0B6-8B8D-4788-A5D6-F7DF404A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B71145E-386B-4CFB-8BB0-3F2B24F3E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645F423-1405-465C-B2E3-A1F5814A6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6BC5990-DA94-4E4F-B5B3-77F9594E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D5AA-4CAE-4BF5-A44E-62A089CB4F73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F7945F-7B5F-4FAA-8940-0FD43FA0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CA84DBC-4AED-4BC2-999F-328150AF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153-12C3-4894-B783-BE30666E1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67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8C6C1C4-A60E-4232-9677-BA61E8D3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31A11E-0987-422A-A641-93F5CEADD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782BA9-BC88-4EEA-843E-B2985C972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DD5AA-4CAE-4BF5-A44E-62A089CB4F73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76A3FB-D44B-4AFD-BD9B-360402DC1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7D8320-8278-4EC7-B67E-557BBE695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EF153-12C3-4894-B783-BE30666E1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73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95134-2A4E-4625-AFEB-7793B0672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Selenium </a:t>
            </a:r>
            <a:r>
              <a:rPr lang="en-IN" dirty="0" err="1"/>
              <a:t>OverView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8076D06-F7A3-41F3-ABD6-3B3957407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r>
              <a:rPr lang="en-IN" dirty="0"/>
              <a:t>- Jeet Kulkarni</a:t>
            </a:r>
          </a:p>
        </p:txBody>
      </p:sp>
    </p:spTree>
    <p:extLst>
      <p:ext uri="{BB962C8B-B14F-4D97-AF65-F5344CB8AC3E}">
        <p14:creationId xmlns:p14="http://schemas.microsoft.com/office/powerpoint/2010/main" val="313225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C4AAF-87CE-4AAB-980C-83D00FBE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Selenium WebDriver -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7B3D8-BD67-478F-BD24-4FF80C8B1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xmlns="" id="{EFDD037D-014F-4E15-80EB-DEF6DE8C7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079" y="2235187"/>
            <a:ext cx="7780362" cy="34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6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233DB4-9F59-4904-94E9-B6C27D4F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Selenium Locators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226BC88-9EDA-4713-A34A-5E238D98A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67" y="1797050"/>
            <a:ext cx="6079465" cy="4351338"/>
          </a:xfrm>
        </p:spPr>
      </p:pic>
    </p:spTree>
    <p:extLst>
      <p:ext uri="{BB962C8B-B14F-4D97-AF65-F5344CB8AC3E}">
        <p14:creationId xmlns:p14="http://schemas.microsoft.com/office/powerpoint/2010/main" val="69196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82BA6-ACE8-4B50-93AB-C72716DCB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73924"/>
          </a:xfrm>
        </p:spPr>
        <p:txBody>
          <a:bodyPr anchor="ctr"/>
          <a:lstStyle/>
          <a:p>
            <a:r>
              <a:rPr lang="en-IN" dirty="0"/>
              <a:t>Practical example/snippet program using selenium</a:t>
            </a:r>
          </a:p>
        </p:txBody>
      </p:sp>
    </p:spTree>
    <p:extLst>
      <p:ext uri="{BB962C8B-B14F-4D97-AF65-F5344CB8AC3E}">
        <p14:creationId xmlns:p14="http://schemas.microsoft.com/office/powerpoint/2010/main" val="211542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4DDC52-2A8B-4BDF-B8AE-19DB748FE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564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Selenium OverView</vt:lpstr>
      <vt:lpstr>Selenium WebDriver - Architecture</vt:lpstr>
      <vt:lpstr>Selenium Locators</vt:lpstr>
      <vt:lpstr>Practical example/snippet program using selenium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Jeet Kulkarni</dc:creator>
  <cp:lastModifiedBy>Lenovo</cp:lastModifiedBy>
  <cp:revision>24</cp:revision>
  <dcterms:created xsi:type="dcterms:W3CDTF">2020-03-30T10:08:16Z</dcterms:created>
  <dcterms:modified xsi:type="dcterms:W3CDTF">2020-04-14T05:33:37Z</dcterms:modified>
</cp:coreProperties>
</file>