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84" r:id="rId11"/>
    <p:sldId id="263" r:id="rId12"/>
    <p:sldId id="272" r:id="rId13"/>
    <p:sldId id="277" r:id="rId14"/>
    <p:sldId id="278" r:id="rId15"/>
    <p:sldId id="279" r:id="rId16"/>
    <p:sldId id="271" r:id="rId17"/>
    <p:sldId id="273" r:id="rId18"/>
    <p:sldId id="280" r:id="rId19"/>
    <p:sldId id="281" r:id="rId20"/>
    <p:sldId id="282" r:id="rId21"/>
    <p:sldId id="283" r:id="rId22"/>
    <p:sldId id="264" r:id="rId23"/>
    <p:sldId id="286" r:id="rId24"/>
    <p:sldId id="265" r:id="rId25"/>
    <p:sldId id="266" r:id="rId26"/>
    <p:sldId id="267" r:id="rId27"/>
    <p:sldId id="268" r:id="rId28"/>
    <p:sldId id="274" r:id="rId29"/>
    <p:sldId id="269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PUN BHARDWAJ" initials="NB" lastIdx="1" clrIdx="0">
    <p:extLst>
      <p:ext uri="{19B8F6BF-5375-455C-9EA6-DF929625EA0E}">
        <p15:presenceInfo xmlns:p15="http://schemas.microsoft.com/office/powerpoint/2012/main" userId="b4b6a0825d792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PUN BHARDWAJ" userId="b4b6a0825d792e1d" providerId="LiveId" clId="{3CE152F5-002D-4D28-AFCE-E34D3B22C0E1}"/>
    <pc:docChg chg="undo custSel addSld modSld">
      <pc:chgData name="NIPUN BHARDWAJ" userId="b4b6a0825d792e1d" providerId="LiveId" clId="{3CE152F5-002D-4D28-AFCE-E34D3B22C0E1}" dt="2021-08-04T14:00:18.999" v="271" actId="20577"/>
      <pc:docMkLst>
        <pc:docMk/>
      </pc:docMkLst>
      <pc:sldChg chg="modSp mod">
        <pc:chgData name="NIPUN BHARDWAJ" userId="b4b6a0825d792e1d" providerId="LiveId" clId="{3CE152F5-002D-4D28-AFCE-E34D3B22C0E1}" dt="2021-08-04T13:30:15.388" v="140" actId="20577"/>
        <pc:sldMkLst>
          <pc:docMk/>
          <pc:sldMk cId="0" sldId="256"/>
        </pc:sldMkLst>
        <pc:spChg chg="mod">
          <ac:chgData name="NIPUN BHARDWAJ" userId="b4b6a0825d792e1d" providerId="LiveId" clId="{3CE152F5-002D-4D28-AFCE-E34D3B22C0E1}" dt="2021-08-04T13:28:35.406" v="6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IPUN BHARDWAJ" userId="b4b6a0825d792e1d" providerId="LiveId" clId="{3CE152F5-002D-4D28-AFCE-E34D3B22C0E1}" dt="2021-08-04T13:30:15.388" v="14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IPUN BHARDWAJ" userId="b4b6a0825d792e1d" providerId="LiveId" clId="{3CE152F5-002D-4D28-AFCE-E34D3B22C0E1}" dt="2021-08-04T13:31:12.008" v="144" actId="20577"/>
        <pc:sldMkLst>
          <pc:docMk/>
          <pc:sldMk cId="0" sldId="257"/>
        </pc:sldMkLst>
        <pc:spChg chg="mod">
          <ac:chgData name="NIPUN BHARDWAJ" userId="b4b6a0825d792e1d" providerId="LiveId" clId="{3CE152F5-002D-4D28-AFCE-E34D3B22C0E1}" dt="2021-08-04T13:31:12.008" v="14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NIPUN BHARDWAJ" userId="b4b6a0825d792e1d" providerId="LiveId" clId="{3CE152F5-002D-4D28-AFCE-E34D3B22C0E1}" dt="2021-08-04T13:33:44.580" v="165" actId="6549"/>
        <pc:sldMkLst>
          <pc:docMk/>
          <pc:sldMk cId="0" sldId="258"/>
        </pc:sldMkLst>
        <pc:spChg chg="mod">
          <ac:chgData name="NIPUN BHARDWAJ" userId="b4b6a0825d792e1d" providerId="LiveId" clId="{3CE152F5-002D-4D28-AFCE-E34D3B22C0E1}" dt="2021-08-04T13:33:44.580" v="165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NIPUN BHARDWAJ" userId="b4b6a0825d792e1d" providerId="LiveId" clId="{3CE152F5-002D-4D28-AFCE-E34D3B22C0E1}" dt="2021-08-04T13:34:08.998" v="167" actId="27636"/>
        <pc:sldMkLst>
          <pc:docMk/>
          <pc:sldMk cId="0" sldId="259"/>
        </pc:sldMkLst>
        <pc:spChg chg="mod">
          <ac:chgData name="NIPUN BHARDWAJ" userId="b4b6a0825d792e1d" providerId="LiveId" clId="{3CE152F5-002D-4D28-AFCE-E34D3B22C0E1}" dt="2021-08-04T13:34:08.998" v="167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NIPUN BHARDWAJ" userId="b4b6a0825d792e1d" providerId="LiveId" clId="{3CE152F5-002D-4D28-AFCE-E34D3B22C0E1}" dt="2021-08-04T13:34:46.274" v="168"/>
        <pc:sldMkLst>
          <pc:docMk/>
          <pc:sldMk cId="0" sldId="260"/>
        </pc:sldMkLst>
        <pc:spChg chg="mod">
          <ac:chgData name="NIPUN BHARDWAJ" userId="b4b6a0825d792e1d" providerId="LiveId" clId="{3CE152F5-002D-4D28-AFCE-E34D3B22C0E1}" dt="2021-08-04T13:34:46.274" v="168"/>
          <ac:spMkLst>
            <pc:docMk/>
            <pc:sldMk cId="0" sldId="260"/>
            <ac:spMk id="2" creationId="{00000000-0000-0000-0000-000000000000}"/>
          </ac:spMkLst>
        </pc:spChg>
      </pc:sldChg>
      <pc:sldChg chg="addSp delSp modSp">
        <pc:chgData name="NIPUN BHARDWAJ" userId="b4b6a0825d792e1d" providerId="LiveId" clId="{3CE152F5-002D-4D28-AFCE-E34D3B22C0E1}" dt="2021-08-04T13:35:07.991" v="169"/>
        <pc:sldMkLst>
          <pc:docMk/>
          <pc:sldMk cId="0" sldId="261"/>
        </pc:sldMkLst>
        <pc:spChg chg="del">
          <ac:chgData name="NIPUN BHARDWAJ" userId="b4b6a0825d792e1d" providerId="LiveId" clId="{3CE152F5-002D-4D28-AFCE-E34D3B22C0E1}" dt="2021-08-04T13:35:07.991" v="169"/>
          <ac:spMkLst>
            <pc:docMk/>
            <pc:sldMk cId="0" sldId="261"/>
            <ac:spMk id="2" creationId="{00000000-0000-0000-0000-000000000000}"/>
          </ac:spMkLst>
        </pc:spChg>
        <pc:picChg chg="add mod">
          <ac:chgData name="NIPUN BHARDWAJ" userId="b4b6a0825d792e1d" providerId="LiveId" clId="{3CE152F5-002D-4D28-AFCE-E34D3B22C0E1}" dt="2021-08-04T13:35:07.991" v="169"/>
          <ac:picMkLst>
            <pc:docMk/>
            <pc:sldMk cId="0" sldId="261"/>
            <ac:picMk id="5" creationId="{752F4160-B6D5-45F3-A0C1-0BC28FFBFA99}"/>
          </ac:picMkLst>
        </pc:picChg>
      </pc:sldChg>
      <pc:sldChg chg="addSp delSp modSp mod">
        <pc:chgData name="NIPUN BHARDWAJ" userId="b4b6a0825d792e1d" providerId="LiveId" clId="{3CE152F5-002D-4D28-AFCE-E34D3B22C0E1}" dt="2021-08-04T13:35:54.378" v="176" actId="14100"/>
        <pc:sldMkLst>
          <pc:docMk/>
          <pc:sldMk cId="0" sldId="262"/>
        </pc:sldMkLst>
        <pc:spChg chg="del">
          <ac:chgData name="NIPUN BHARDWAJ" userId="b4b6a0825d792e1d" providerId="LiveId" clId="{3CE152F5-002D-4D28-AFCE-E34D3B22C0E1}" dt="2021-08-04T13:35:23.736" v="170"/>
          <ac:spMkLst>
            <pc:docMk/>
            <pc:sldMk cId="0" sldId="262"/>
            <ac:spMk id="2" creationId="{00000000-0000-0000-0000-000000000000}"/>
          </ac:spMkLst>
        </pc:spChg>
        <pc:picChg chg="add mod">
          <ac:chgData name="NIPUN BHARDWAJ" userId="b4b6a0825d792e1d" providerId="LiveId" clId="{3CE152F5-002D-4D28-AFCE-E34D3B22C0E1}" dt="2021-08-04T13:35:29.924" v="171" actId="1076"/>
          <ac:picMkLst>
            <pc:docMk/>
            <pc:sldMk cId="0" sldId="262"/>
            <ac:picMk id="5" creationId="{973EC9A5-9978-4F13-8397-FC53031146FC}"/>
          </ac:picMkLst>
        </pc:picChg>
        <pc:picChg chg="add mod">
          <ac:chgData name="NIPUN BHARDWAJ" userId="b4b6a0825d792e1d" providerId="LiveId" clId="{3CE152F5-002D-4D28-AFCE-E34D3B22C0E1}" dt="2021-08-04T13:35:54.378" v="176" actId="14100"/>
          <ac:picMkLst>
            <pc:docMk/>
            <pc:sldMk cId="0" sldId="262"/>
            <ac:picMk id="6" creationId="{0DF54880-501B-4E69-AEA0-CB62DFA4B07F}"/>
          </ac:picMkLst>
        </pc:picChg>
      </pc:sldChg>
      <pc:sldChg chg="addSp delSp modSp">
        <pc:chgData name="NIPUN BHARDWAJ" userId="b4b6a0825d792e1d" providerId="LiveId" clId="{3CE152F5-002D-4D28-AFCE-E34D3B22C0E1}" dt="2021-08-04T13:36:14.727" v="177"/>
        <pc:sldMkLst>
          <pc:docMk/>
          <pc:sldMk cId="0" sldId="263"/>
        </pc:sldMkLst>
        <pc:spChg chg="del">
          <ac:chgData name="NIPUN BHARDWAJ" userId="b4b6a0825d792e1d" providerId="LiveId" clId="{3CE152F5-002D-4D28-AFCE-E34D3B22C0E1}" dt="2021-08-04T13:36:14.727" v="177"/>
          <ac:spMkLst>
            <pc:docMk/>
            <pc:sldMk cId="0" sldId="263"/>
            <ac:spMk id="2" creationId="{00000000-0000-0000-0000-000000000000}"/>
          </ac:spMkLst>
        </pc:spChg>
        <pc:picChg chg="add mod">
          <ac:chgData name="NIPUN BHARDWAJ" userId="b4b6a0825d792e1d" providerId="LiveId" clId="{3CE152F5-002D-4D28-AFCE-E34D3B22C0E1}" dt="2021-08-04T13:36:14.727" v="177"/>
          <ac:picMkLst>
            <pc:docMk/>
            <pc:sldMk cId="0" sldId="263"/>
            <ac:picMk id="5" creationId="{E0B13725-4D69-425A-AAF9-63771156828E}"/>
          </ac:picMkLst>
        </pc:picChg>
      </pc:sldChg>
      <pc:sldChg chg="addSp delSp modSp mod">
        <pc:chgData name="NIPUN BHARDWAJ" userId="b4b6a0825d792e1d" providerId="LiveId" clId="{3CE152F5-002D-4D28-AFCE-E34D3B22C0E1}" dt="2021-08-04T13:46:20.649" v="258" actId="22"/>
        <pc:sldMkLst>
          <pc:docMk/>
          <pc:sldMk cId="0" sldId="264"/>
        </pc:sldMkLst>
        <pc:spChg chg="del">
          <ac:chgData name="NIPUN BHARDWAJ" userId="b4b6a0825d792e1d" providerId="LiveId" clId="{3CE152F5-002D-4D28-AFCE-E34D3B22C0E1}" dt="2021-08-04T13:46:20.649" v="258" actId="22"/>
          <ac:spMkLst>
            <pc:docMk/>
            <pc:sldMk cId="0" sldId="264"/>
            <ac:spMk id="2" creationId="{00000000-0000-0000-0000-000000000000}"/>
          </ac:spMkLst>
        </pc:spChg>
        <pc:picChg chg="add mod ord">
          <ac:chgData name="NIPUN BHARDWAJ" userId="b4b6a0825d792e1d" providerId="LiveId" clId="{3CE152F5-002D-4D28-AFCE-E34D3B22C0E1}" dt="2021-08-04T13:46:20.649" v="258" actId="22"/>
          <ac:picMkLst>
            <pc:docMk/>
            <pc:sldMk cId="0" sldId="264"/>
            <ac:picMk id="6" creationId="{2269BB8C-71DC-4851-852B-30B975170208}"/>
          </ac:picMkLst>
        </pc:picChg>
      </pc:sldChg>
      <pc:sldChg chg="addSp delSp modSp mod">
        <pc:chgData name="NIPUN BHARDWAJ" userId="b4b6a0825d792e1d" providerId="LiveId" clId="{3CE152F5-002D-4D28-AFCE-E34D3B22C0E1}" dt="2021-08-04T13:47:23.977" v="259" actId="22"/>
        <pc:sldMkLst>
          <pc:docMk/>
          <pc:sldMk cId="0" sldId="265"/>
        </pc:sldMkLst>
        <pc:spChg chg="del">
          <ac:chgData name="NIPUN BHARDWAJ" userId="b4b6a0825d792e1d" providerId="LiveId" clId="{3CE152F5-002D-4D28-AFCE-E34D3B22C0E1}" dt="2021-08-04T13:47:23.977" v="259" actId="22"/>
          <ac:spMkLst>
            <pc:docMk/>
            <pc:sldMk cId="0" sldId="265"/>
            <ac:spMk id="2" creationId="{00000000-0000-0000-0000-000000000000}"/>
          </ac:spMkLst>
        </pc:spChg>
        <pc:picChg chg="add mod ord">
          <ac:chgData name="NIPUN BHARDWAJ" userId="b4b6a0825d792e1d" providerId="LiveId" clId="{3CE152F5-002D-4D28-AFCE-E34D3B22C0E1}" dt="2021-08-04T13:47:23.977" v="259" actId="22"/>
          <ac:picMkLst>
            <pc:docMk/>
            <pc:sldMk cId="0" sldId="265"/>
            <ac:picMk id="6" creationId="{D031EFA6-6C6C-400C-8C2E-2B5158BDA285}"/>
          </ac:picMkLst>
        </pc:picChg>
      </pc:sldChg>
      <pc:sldChg chg="addSp delSp modSp mod">
        <pc:chgData name="NIPUN BHARDWAJ" userId="b4b6a0825d792e1d" providerId="LiveId" clId="{3CE152F5-002D-4D28-AFCE-E34D3B22C0E1}" dt="2021-08-04T13:50:54.291" v="260" actId="22"/>
        <pc:sldMkLst>
          <pc:docMk/>
          <pc:sldMk cId="0" sldId="266"/>
        </pc:sldMkLst>
        <pc:spChg chg="del">
          <ac:chgData name="NIPUN BHARDWAJ" userId="b4b6a0825d792e1d" providerId="LiveId" clId="{3CE152F5-002D-4D28-AFCE-E34D3B22C0E1}" dt="2021-08-04T13:50:54.291" v="260" actId="22"/>
          <ac:spMkLst>
            <pc:docMk/>
            <pc:sldMk cId="0" sldId="266"/>
            <ac:spMk id="2" creationId="{00000000-0000-0000-0000-000000000000}"/>
          </ac:spMkLst>
        </pc:spChg>
        <pc:picChg chg="add mod ord">
          <ac:chgData name="NIPUN BHARDWAJ" userId="b4b6a0825d792e1d" providerId="LiveId" clId="{3CE152F5-002D-4D28-AFCE-E34D3B22C0E1}" dt="2021-08-04T13:50:54.291" v="260" actId="22"/>
          <ac:picMkLst>
            <pc:docMk/>
            <pc:sldMk cId="0" sldId="266"/>
            <ac:picMk id="6" creationId="{4546E9D2-DC2B-4B00-92D4-DE876DD8BE1B}"/>
          </ac:picMkLst>
        </pc:picChg>
      </pc:sldChg>
      <pc:sldChg chg="addSp delSp modSp mod">
        <pc:chgData name="NIPUN BHARDWAJ" userId="b4b6a0825d792e1d" providerId="LiveId" clId="{3CE152F5-002D-4D28-AFCE-E34D3B22C0E1}" dt="2021-08-04T13:56:18.590" v="267" actId="20577"/>
        <pc:sldMkLst>
          <pc:docMk/>
          <pc:sldMk cId="0" sldId="267"/>
        </pc:sldMkLst>
        <pc:spChg chg="del">
          <ac:chgData name="NIPUN BHARDWAJ" userId="b4b6a0825d792e1d" providerId="LiveId" clId="{3CE152F5-002D-4D28-AFCE-E34D3B22C0E1}" dt="2021-08-04T13:55:50.629" v="261" actId="22"/>
          <ac:spMkLst>
            <pc:docMk/>
            <pc:sldMk cId="0" sldId="267"/>
            <ac:spMk id="2" creationId="{00000000-0000-0000-0000-000000000000}"/>
          </ac:spMkLst>
        </pc:spChg>
        <pc:spChg chg="mod">
          <ac:chgData name="NIPUN BHARDWAJ" userId="b4b6a0825d792e1d" providerId="LiveId" clId="{3CE152F5-002D-4D28-AFCE-E34D3B22C0E1}" dt="2021-08-04T13:56:18.590" v="267" actId="20577"/>
          <ac:spMkLst>
            <pc:docMk/>
            <pc:sldMk cId="0" sldId="267"/>
            <ac:spMk id="3" creationId="{00000000-0000-0000-0000-000000000000}"/>
          </ac:spMkLst>
        </pc:spChg>
        <pc:picChg chg="add mod ord">
          <ac:chgData name="NIPUN BHARDWAJ" userId="b4b6a0825d792e1d" providerId="LiveId" clId="{3CE152F5-002D-4D28-AFCE-E34D3B22C0E1}" dt="2021-08-04T13:55:50.629" v="261" actId="22"/>
          <ac:picMkLst>
            <pc:docMk/>
            <pc:sldMk cId="0" sldId="267"/>
            <ac:picMk id="6" creationId="{61275AA7-1F12-4E0C-A12E-3A583057771D}"/>
          </ac:picMkLst>
        </pc:picChg>
      </pc:sldChg>
      <pc:sldChg chg="modSp mod">
        <pc:chgData name="NIPUN BHARDWAJ" userId="b4b6a0825d792e1d" providerId="LiveId" clId="{3CE152F5-002D-4D28-AFCE-E34D3B22C0E1}" dt="2021-08-04T14:00:04.641" v="269" actId="5793"/>
        <pc:sldMkLst>
          <pc:docMk/>
          <pc:sldMk cId="0" sldId="268"/>
        </pc:sldMkLst>
        <pc:spChg chg="mod">
          <ac:chgData name="NIPUN BHARDWAJ" userId="b4b6a0825d792e1d" providerId="LiveId" clId="{3CE152F5-002D-4D28-AFCE-E34D3B22C0E1}" dt="2021-08-04T14:00:04.641" v="269" actId="5793"/>
          <ac:spMkLst>
            <pc:docMk/>
            <pc:sldMk cId="0" sldId="268"/>
            <ac:spMk id="2" creationId="{00000000-0000-0000-0000-000000000000}"/>
          </ac:spMkLst>
        </pc:spChg>
      </pc:sldChg>
      <pc:sldChg chg="addSp delSp modSp">
        <pc:chgData name="NIPUN BHARDWAJ" userId="b4b6a0825d792e1d" providerId="LiveId" clId="{3CE152F5-002D-4D28-AFCE-E34D3B22C0E1}" dt="2021-08-04T13:38:36.646" v="208"/>
        <pc:sldMkLst>
          <pc:docMk/>
          <pc:sldMk cId="0" sldId="271"/>
        </pc:sldMkLst>
        <pc:spChg chg="del">
          <ac:chgData name="NIPUN BHARDWAJ" userId="b4b6a0825d792e1d" providerId="LiveId" clId="{3CE152F5-002D-4D28-AFCE-E34D3B22C0E1}" dt="2021-08-04T13:38:36.646" v="208"/>
          <ac:spMkLst>
            <pc:docMk/>
            <pc:sldMk cId="0" sldId="271"/>
            <ac:spMk id="2" creationId="{00000000-0000-0000-0000-000000000000}"/>
          </ac:spMkLst>
        </pc:spChg>
        <pc:picChg chg="add mod">
          <ac:chgData name="NIPUN BHARDWAJ" userId="b4b6a0825d792e1d" providerId="LiveId" clId="{3CE152F5-002D-4D28-AFCE-E34D3B22C0E1}" dt="2021-08-04T13:38:36.646" v="208"/>
          <ac:picMkLst>
            <pc:docMk/>
            <pc:sldMk cId="0" sldId="271"/>
            <ac:picMk id="6" creationId="{25A974F7-95C4-4DBD-BA3D-4D8483D95E89}"/>
          </ac:picMkLst>
        </pc:picChg>
      </pc:sldChg>
      <pc:sldChg chg="addSp delSp modSp">
        <pc:chgData name="NIPUN BHARDWAJ" userId="b4b6a0825d792e1d" providerId="LiveId" clId="{3CE152F5-002D-4D28-AFCE-E34D3B22C0E1}" dt="2021-08-04T13:36:32.834" v="178"/>
        <pc:sldMkLst>
          <pc:docMk/>
          <pc:sldMk cId="0" sldId="272"/>
        </pc:sldMkLst>
        <pc:spChg chg="del">
          <ac:chgData name="NIPUN BHARDWAJ" userId="b4b6a0825d792e1d" providerId="LiveId" clId="{3CE152F5-002D-4D28-AFCE-E34D3B22C0E1}" dt="2021-08-04T13:36:32.834" v="178"/>
          <ac:spMkLst>
            <pc:docMk/>
            <pc:sldMk cId="0" sldId="272"/>
            <ac:spMk id="2" creationId="{00000000-0000-0000-0000-000000000000}"/>
          </ac:spMkLst>
        </pc:spChg>
        <pc:picChg chg="add mod">
          <ac:chgData name="NIPUN BHARDWAJ" userId="b4b6a0825d792e1d" providerId="LiveId" clId="{3CE152F5-002D-4D28-AFCE-E34D3B22C0E1}" dt="2021-08-04T13:36:32.834" v="178"/>
          <ac:picMkLst>
            <pc:docMk/>
            <pc:sldMk cId="0" sldId="272"/>
            <ac:picMk id="5" creationId="{CF96B425-60B0-4A8E-9B27-521287EC8003}"/>
          </ac:picMkLst>
        </pc:picChg>
      </pc:sldChg>
      <pc:sldChg chg="addSp delSp modSp mod">
        <pc:chgData name="NIPUN BHARDWAJ" userId="b4b6a0825d792e1d" providerId="LiveId" clId="{3CE152F5-002D-4D28-AFCE-E34D3B22C0E1}" dt="2021-08-04T13:41:53.377" v="237" actId="1076"/>
        <pc:sldMkLst>
          <pc:docMk/>
          <pc:sldMk cId="998289350" sldId="273"/>
        </pc:sldMkLst>
        <pc:spChg chg="mod">
          <ac:chgData name="NIPUN BHARDWAJ" userId="b4b6a0825d792e1d" providerId="LiveId" clId="{3CE152F5-002D-4D28-AFCE-E34D3B22C0E1}" dt="2021-08-04T13:39:56.127" v="226" actId="1076"/>
          <ac:spMkLst>
            <pc:docMk/>
            <pc:sldMk cId="998289350" sldId="273"/>
            <ac:spMk id="2" creationId="{00000000-0000-0000-0000-000000000000}"/>
          </ac:spMkLst>
        </pc:spChg>
        <pc:spChg chg="add del">
          <ac:chgData name="NIPUN BHARDWAJ" userId="b4b6a0825d792e1d" providerId="LiveId" clId="{3CE152F5-002D-4D28-AFCE-E34D3B22C0E1}" dt="2021-08-04T13:39:34.009" v="213"/>
          <ac:spMkLst>
            <pc:docMk/>
            <pc:sldMk cId="998289350" sldId="273"/>
            <ac:spMk id="3" creationId="{00000000-0000-0000-0000-000000000000}"/>
          </ac:spMkLst>
        </pc:spChg>
        <pc:spChg chg="add del">
          <ac:chgData name="NIPUN BHARDWAJ" userId="b4b6a0825d792e1d" providerId="LiveId" clId="{3CE152F5-002D-4D28-AFCE-E34D3B22C0E1}" dt="2021-08-04T13:39:16.539" v="210"/>
          <ac:spMkLst>
            <pc:docMk/>
            <pc:sldMk cId="998289350" sldId="273"/>
            <ac:spMk id="10" creationId="{7571C958-D36B-4A84-BDE1-7805F73D9C3B}"/>
          </ac:spMkLst>
        </pc:spChg>
        <pc:spChg chg="add del">
          <ac:chgData name="NIPUN BHARDWAJ" userId="b4b6a0825d792e1d" providerId="LiveId" clId="{3CE152F5-002D-4D28-AFCE-E34D3B22C0E1}" dt="2021-08-04T13:39:22.649" v="212"/>
          <ac:spMkLst>
            <pc:docMk/>
            <pc:sldMk cId="998289350" sldId="273"/>
            <ac:spMk id="16" creationId="{0F868515-77DF-4A0C-A88C-99F13DA3751A}"/>
          </ac:spMkLst>
        </pc:spChg>
        <pc:spChg chg="add mod">
          <ac:chgData name="NIPUN BHARDWAJ" userId="b4b6a0825d792e1d" providerId="LiveId" clId="{3CE152F5-002D-4D28-AFCE-E34D3B22C0E1}" dt="2021-08-04T13:39:48.441" v="225" actId="20577"/>
          <ac:spMkLst>
            <pc:docMk/>
            <pc:sldMk cId="998289350" sldId="273"/>
            <ac:spMk id="18" creationId="{AAF8C907-30A3-49A7-8E50-E6BE582C31F8}"/>
          </ac:spMkLst>
        </pc:spChg>
        <pc:spChg chg="add mod">
          <ac:chgData name="NIPUN BHARDWAJ" userId="b4b6a0825d792e1d" providerId="LiveId" clId="{3CE152F5-002D-4D28-AFCE-E34D3B22C0E1}" dt="2021-08-04T13:41:53.377" v="237" actId="1076"/>
          <ac:spMkLst>
            <pc:docMk/>
            <pc:sldMk cId="998289350" sldId="273"/>
            <ac:spMk id="20" creationId="{CB0C8A1C-82BC-44F3-A40B-C6DFEB3CBCEB}"/>
          </ac:spMkLst>
        </pc:spChg>
        <pc:graphicFrameChg chg="add del mod">
          <ac:chgData name="NIPUN BHARDWAJ" userId="b4b6a0825d792e1d" providerId="LiveId" clId="{3CE152F5-002D-4D28-AFCE-E34D3B22C0E1}" dt="2021-08-04T13:39:16.539" v="210"/>
          <ac:graphicFrameMkLst>
            <pc:docMk/>
            <pc:sldMk cId="998289350" sldId="273"/>
            <ac:graphicFrameMk id="5" creationId="{51854050-B7FD-45D5-A0CB-69D4300CC3C2}"/>
          </ac:graphicFrameMkLst>
        </pc:graphicFrameChg>
        <pc:graphicFrameChg chg="add del mod">
          <ac:chgData name="NIPUN BHARDWAJ" userId="b4b6a0825d792e1d" providerId="LiveId" clId="{3CE152F5-002D-4D28-AFCE-E34D3B22C0E1}" dt="2021-08-04T13:39:16.539" v="210"/>
          <ac:graphicFrameMkLst>
            <pc:docMk/>
            <pc:sldMk cId="998289350" sldId="273"/>
            <ac:graphicFrameMk id="6" creationId="{6525BE8A-91DE-4BF8-9E76-90A12DAC38DE}"/>
          </ac:graphicFrameMkLst>
        </pc:graphicFrameChg>
        <pc:graphicFrameChg chg="add del mod">
          <ac:chgData name="NIPUN BHARDWAJ" userId="b4b6a0825d792e1d" providerId="LiveId" clId="{3CE152F5-002D-4D28-AFCE-E34D3B22C0E1}" dt="2021-08-04T13:39:16.539" v="210"/>
          <ac:graphicFrameMkLst>
            <pc:docMk/>
            <pc:sldMk cId="998289350" sldId="273"/>
            <ac:graphicFrameMk id="7" creationId="{CA94A205-2436-4996-B4D8-80E41CE30D71}"/>
          </ac:graphicFrameMkLst>
        </pc:graphicFrameChg>
        <pc:graphicFrameChg chg="add del mod">
          <ac:chgData name="NIPUN BHARDWAJ" userId="b4b6a0825d792e1d" providerId="LiveId" clId="{3CE152F5-002D-4D28-AFCE-E34D3B22C0E1}" dt="2021-08-04T13:39:16.539" v="210"/>
          <ac:graphicFrameMkLst>
            <pc:docMk/>
            <pc:sldMk cId="998289350" sldId="273"/>
            <ac:graphicFrameMk id="8" creationId="{DCAF82D5-DCCC-4E40-A95F-E6E96850A0D0}"/>
          </ac:graphicFrameMkLst>
        </pc:graphicFrameChg>
        <pc:graphicFrameChg chg="add del mod">
          <ac:chgData name="NIPUN BHARDWAJ" userId="b4b6a0825d792e1d" providerId="LiveId" clId="{3CE152F5-002D-4D28-AFCE-E34D3B22C0E1}" dt="2021-08-04T13:39:16.539" v="210"/>
          <ac:graphicFrameMkLst>
            <pc:docMk/>
            <pc:sldMk cId="998289350" sldId="273"/>
            <ac:graphicFrameMk id="9" creationId="{4105D6FE-68B3-4980-96E0-ABBD95EE2178}"/>
          </ac:graphicFrameMkLst>
        </pc:graphicFrameChg>
        <pc:graphicFrameChg chg="add del mod">
          <ac:chgData name="NIPUN BHARDWAJ" userId="b4b6a0825d792e1d" providerId="LiveId" clId="{3CE152F5-002D-4D28-AFCE-E34D3B22C0E1}" dt="2021-08-04T13:39:22.649" v="212"/>
          <ac:graphicFrameMkLst>
            <pc:docMk/>
            <pc:sldMk cId="998289350" sldId="273"/>
            <ac:graphicFrameMk id="11" creationId="{14DFBE65-DDF9-451D-84BE-571A06EA5DF8}"/>
          </ac:graphicFrameMkLst>
        </pc:graphicFrameChg>
        <pc:graphicFrameChg chg="add del mod">
          <ac:chgData name="NIPUN BHARDWAJ" userId="b4b6a0825d792e1d" providerId="LiveId" clId="{3CE152F5-002D-4D28-AFCE-E34D3B22C0E1}" dt="2021-08-04T13:39:22.649" v="212"/>
          <ac:graphicFrameMkLst>
            <pc:docMk/>
            <pc:sldMk cId="998289350" sldId="273"/>
            <ac:graphicFrameMk id="12" creationId="{9E54C367-580D-4C57-9BD6-0ABE136DA8FD}"/>
          </ac:graphicFrameMkLst>
        </pc:graphicFrameChg>
        <pc:graphicFrameChg chg="add del mod">
          <ac:chgData name="NIPUN BHARDWAJ" userId="b4b6a0825d792e1d" providerId="LiveId" clId="{3CE152F5-002D-4D28-AFCE-E34D3B22C0E1}" dt="2021-08-04T13:39:22.649" v="212"/>
          <ac:graphicFrameMkLst>
            <pc:docMk/>
            <pc:sldMk cId="998289350" sldId="273"/>
            <ac:graphicFrameMk id="13" creationId="{BD81D996-41AD-4B3D-B902-EAF4D491E3D9}"/>
          </ac:graphicFrameMkLst>
        </pc:graphicFrameChg>
        <pc:graphicFrameChg chg="add del mod">
          <ac:chgData name="NIPUN BHARDWAJ" userId="b4b6a0825d792e1d" providerId="LiveId" clId="{3CE152F5-002D-4D28-AFCE-E34D3B22C0E1}" dt="2021-08-04T13:39:22.649" v="212"/>
          <ac:graphicFrameMkLst>
            <pc:docMk/>
            <pc:sldMk cId="998289350" sldId="273"/>
            <ac:graphicFrameMk id="14" creationId="{F4583E23-3963-4FB5-87B2-4AA1F175227E}"/>
          </ac:graphicFrameMkLst>
        </pc:graphicFrameChg>
        <pc:graphicFrameChg chg="add del mod">
          <ac:chgData name="NIPUN BHARDWAJ" userId="b4b6a0825d792e1d" providerId="LiveId" clId="{3CE152F5-002D-4D28-AFCE-E34D3B22C0E1}" dt="2021-08-04T13:39:22.649" v="212"/>
          <ac:graphicFrameMkLst>
            <pc:docMk/>
            <pc:sldMk cId="998289350" sldId="273"/>
            <ac:graphicFrameMk id="15" creationId="{409D44C9-DFD4-400E-A6B6-1D121BD16176}"/>
          </ac:graphicFrameMkLst>
        </pc:graphicFrameChg>
        <pc:graphicFrameChg chg="add mod">
          <ac:chgData name="NIPUN BHARDWAJ" userId="b4b6a0825d792e1d" providerId="LiveId" clId="{3CE152F5-002D-4D28-AFCE-E34D3B22C0E1}" dt="2021-08-04T13:40:05.527" v="227" actId="1076"/>
          <ac:graphicFrameMkLst>
            <pc:docMk/>
            <pc:sldMk cId="998289350" sldId="273"/>
            <ac:graphicFrameMk id="17" creationId="{D96FF985-6192-44DD-B913-155BC524A8CA}"/>
          </ac:graphicFrameMkLst>
        </pc:graphicFrameChg>
      </pc:sldChg>
      <pc:sldChg chg="modSp mod">
        <pc:chgData name="NIPUN BHARDWAJ" userId="b4b6a0825d792e1d" providerId="LiveId" clId="{3CE152F5-002D-4D28-AFCE-E34D3B22C0E1}" dt="2021-08-04T14:00:18.999" v="271" actId="20577"/>
        <pc:sldMkLst>
          <pc:docMk/>
          <pc:sldMk cId="0" sldId="274"/>
        </pc:sldMkLst>
        <pc:spChg chg="mod">
          <ac:chgData name="NIPUN BHARDWAJ" userId="b4b6a0825d792e1d" providerId="LiveId" clId="{3CE152F5-002D-4D28-AFCE-E34D3B22C0E1}" dt="2021-08-04T14:00:18.999" v="271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NIPUN BHARDWAJ" userId="b4b6a0825d792e1d" providerId="LiveId" clId="{3CE152F5-002D-4D28-AFCE-E34D3B22C0E1}" dt="2021-08-04T13:32:28.158" v="145"/>
        <pc:sldMkLst>
          <pc:docMk/>
          <pc:sldMk cId="4182748180" sldId="276"/>
        </pc:sldMkLst>
        <pc:spChg chg="mod">
          <ac:chgData name="NIPUN BHARDWAJ" userId="b4b6a0825d792e1d" providerId="LiveId" clId="{3CE152F5-002D-4D28-AFCE-E34D3B22C0E1}" dt="2021-08-04T13:32:28.158" v="145"/>
          <ac:spMkLst>
            <pc:docMk/>
            <pc:sldMk cId="4182748180" sldId="276"/>
            <ac:spMk id="3" creationId="{00000000-0000-0000-0000-000000000000}"/>
          </ac:spMkLst>
        </pc:spChg>
      </pc:sldChg>
      <pc:sldChg chg="addSp delSp modSp new mod">
        <pc:chgData name="NIPUN BHARDWAJ" userId="b4b6a0825d792e1d" providerId="LiveId" clId="{3CE152F5-002D-4D28-AFCE-E34D3B22C0E1}" dt="2021-08-04T13:37:48.748" v="203"/>
        <pc:sldMkLst>
          <pc:docMk/>
          <pc:sldMk cId="3341249840" sldId="277"/>
        </pc:sldMkLst>
        <pc:spChg chg="del mod">
          <ac:chgData name="NIPUN BHARDWAJ" userId="b4b6a0825d792e1d" providerId="LiveId" clId="{3CE152F5-002D-4D28-AFCE-E34D3B22C0E1}" dt="2021-08-04T13:37:48.748" v="203"/>
          <ac:spMkLst>
            <pc:docMk/>
            <pc:sldMk cId="3341249840" sldId="277"/>
            <ac:spMk id="3" creationId="{FF00911B-AAF9-4DC0-9A90-C974C7D4E248}"/>
          </ac:spMkLst>
        </pc:spChg>
        <pc:spChg chg="add del mod">
          <ac:chgData name="NIPUN BHARDWAJ" userId="b4b6a0825d792e1d" providerId="LiveId" clId="{3CE152F5-002D-4D28-AFCE-E34D3B22C0E1}" dt="2021-08-04T13:37:40.788" v="202"/>
          <ac:spMkLst>
            <pc:docMk/>
            <pc:sldMk cId="3341249840" sldId="277"/>
            <ac:spMk id="4" creationId="{5C0AFFEA-2575-4C0E-BD22-DDBCB0CB9F72}"/>
          </ac:spMkLst>
        </pc:spChg>
        <pc:spChg chg="add del mod">
          <ac:chgData name="NIPUN BHARDWAJ" userId="b4b6a0825d792e1d" providerId="LiveId" clId="{3CE152F5-002D-4D28-AFCE-E34D3B22C0E1}" dt="2021-08-04T13:37:40.788" v="202"/>
          <ac:spMkLst>
            <pc:docMk/>
            <pc:sldMk cId="3341249840" sldId="277"/>
            <ac:spMk id="5" creationId="{3086DEE8-CE66-4462-8BCF-50460F4646E8}"/>
          </ac:spMkLst>
        </pc:spChg>
        <pc:picChg chg="add mod">
          <ac:chgData name="NIPUN BHARDWAJ" userId="b4b6a0825d792e1d" providerId="LiveId" clId="{3CE152F5-002D-4D28-AFCE-E34D3B22C0E1}" dt="2021-08-04T13:37:48.748" v="203"/>
          <ac:picMkLst>
            <pc:docMk/>
            <pc:sldMk cId="3341249840" sldId="277"/>
            <ac:picMk id="7" creationId="{4B3D9BCC-1B0A-4F3D-B4E4-F04AF8F9C41F}"/>
          </ac:picMkLst>
        </pc:picChg>
        <pc:picChg chg="add del mod">
          <ac:chgData name="NIPUN BHARDWAJ" userId="b4b6a0825d792e1d" providerId="LiveId" clId="{3CE152F5-002D-4D28-AFCE-E34D3B22C0E1}" dt="2021-08-04T13:37:40.788" v="202"/>
          <ac:picMkLst>
            <pc:docMk/>
            <pc:sldMk cId="3341249840" sldId="277"/>
            <ac:picMk id="1025" creationId="{E624D766-18F0-4AF6-9A14-7C232536ED57}"/>
          </ac:picMkLst>
        </pc:picChg>
      </pc:sldChg>
      <pc:sldChg chg="addSp delSp modSp new">
        <pc:chgData name="NIPUN BHARDWAJ" userId="b4b6a0825d792e1d" providerId="LiveId" clId="{3CE152F5-002D-4D28-AFCE-E34D3B22C0E1}" dt="2021-08-04T13:38:06.881" v="205"/>
        <pc:sldMkLst>
          <pc:docMk/>
          <pc:sldMk cId="4144384060" sldId="278"/>
        </pc:sldMkLst>
        <pc:spChg chg="del">
          <ac:chgData name="NIPUN BHARDWAJ" userId="b4b6a0825d792e1d" providerId="LiveId" clId="{3CE152F5-002D-4D28-AFCE-E34D3B22C0E1}" dt="2021-08-04T13:38:06.881" v="205"/>
          <ac:spMkLst>
            <pc:docMk/>
            <pc:sldMk cId="4144384060" sldId="278"/>
            <ac:spMk id="3" creationId="{F7AB376B-CFE9-4D80-8160-36951F0C6329}"/>
          </ac:spMkLst>
        </pc:spChg>
        <pc:picChg chg="add mod">
          <ac:chgData name="NIPUN BHARDWAJ" userId="b4b6a0825d792e1d" providerId="LiveId" clId="{3CE152F5-002D-4D28-AFCE-E34D3B22C0E1}" dt="2021-08-04T13:38:06.881" v="205"/>
          <ac:picMkLst>
            <pc:docMk/>
            <pc:sldMk cId="4144384060" sldId="278"/>
            <ac:picMk id="4" creationId="{D1A9E704-9DC8-4DC3-B6F0-19E827851094}"/>
          </ac:picMkLst>
        </pc:picChg>
      </pc:sldChg>
      <pc:sldChg chg="addSp delSp modSp new">
        <pc:chgData name="NIPUN BHARDWAJ" userId="b4b6a0825d792e1d" providerId="LiveId" clId="{3CE152F5-002D-4D28-AFCE-E34D3B22C0E1}" dt="2021-08-04T13:38:17.169" v="207"/>
        <pc:sldMkLst>
          <pc:docMk/>
          <pc:sldMk cId="2253905749" sldId="279"/>
        </pc:sldMkLst>
        <pc:spChg chg="del">
          <ac:chgData name="NIPUN BHARDWAJ" userId="b4b6a0825d792e1d" providerId="LiveId" clId="{3CE152F5-002D-4D28-AFCE-E34D3B22C0E1}" dt="2021-08-04T13:38:17.169" v="207"/>
          <ac:spMkLst>
            <pc:docMk/>
            <pc:sldMk cId="2253905749" sldId="279"/>
            <ac:spMk id="3" creationId="{84ADEFAC-45E3-4203-B216-5E58D390C3D6}"/>
          </ac:spMkLst>
        </pc:spChg>
        <pc:picChg chg="add mod">
          <ac:chgData name="NIPUN BHARDWAJ" userId="b4b6a0825d792e1d" providerId="LiveId" clId="{3CE152F5-002D-4D28-AFCE-E34D3B22C0E1}" dt="2021-08-04T13:38:17.169" v="207"/>
          <ac:picMkLst>
            <pc:docMk/>
            <pc:sldMk cId="2253905749" sldId="279"/>
            <ac:picMk id="4" creationId="{73BC227E-EC62-4C60-B788-9B107F356C30}"/>
          </ac:picMkLst>
        </pc:picChg>
      </pc:sldChg>
      <pc:sldChg chg="addSp delSp modSp new mod">
        <pc:chgData name="NIPUN BHARDWAJ" userId="b4b6a0825d792e1d" providerId="LiveId" clId="{3CE152F5-002D-4D28-AFCE-E34D3B22C0E1}" dt="2021-08-04T13:42:30.942" v="242" actId="20577"/>
        <pc:sldMkLst>
          <pc:docMk/>
          <pc:sldMk cId="2766772403" sldId="280"/>
        </pc:sldMkLst>
        <pc:spChg chg="mod">
          <ac:chgData name="NIPUN BHARDWAJ" userId="b4b6a0825d792e1d" providerId="LiveId" clId="{3CE152F5-002D-4D28-AFCE-E34D3B22C0E1}" dt="2021-08-04T13:42:30.942" v="242" actId="20577"/>
          <ac:spMkLst>
            <pc:docMk/>
            <pc:sldMk cId="2766772403" sldId="280"/>
            <ac:spMk id="2" creationId="{B4B8B58B-F691-437C-80B0-378CA3337B67}"/>
          </ac:spMkLst>
        </pc:spChg>
        <pc:spChg chg="del">
          <ac:chgData name="NIPUN BHARDWAJ" userId="b4b6a0825d792e1d" providerId="LiveId" clId="{3CE152F5-002D-4D28-AFCE-E34D3B22C0E1}" dt="2021-08-04T13:40:21.618" v="229"/>
          <ac:spMkLst>
            <pc:docMk/>
            <pc:sldMk cId="2766772403" sldId="280"/>
            <ac:spMk id="3" creationId="{EDF3F0DF-6F63-47D5-8EFB-A73AB05BCC67}"/>
          </ac:spMkLst>
        </pc:spChg>
        <pc:graphicFrameChg chg="add mod">
          <ac:chgData name="NIPUN BHARDWAJ" userId="b4b6a0825d792e1d" providerId="LiveId" clId="{3CE152F5-002D-4D28-AFCE-E34D3B22C0E1}" dt="2021-08-04T13:40:21.618" v="229"/>
          <ac:graphicFrameMkLst>
            <pc:docMk/>
            <pc:sldMk cId="2766772403" sldId="280"/>
            <ac:graphicFrameMk id="4" creationId="{27056E0E-6209-491A-B9A3-D224613CC606}"/>
          </ac:graphicFrameMkLst>
        </pc:graphicFrameChg>
      </pc:sldChg>
      <pc:sldChg chg="addSp delSp modSp new mod">
        <pc:chgData name="NIPUN BHARDWAJ" userId="b4b6a0825d792e1d" providerId="LiveId" clId="{3CE152F5-002D-4D28-AFCE-E34D3B22C0E1}" dt="2021-08-04T13:43:02.620" v="247" actId="255"/>
        <pc:sldMkLst>
          <pc:docMk/>
          <pc:sldMk cId="1180055899" sldId="281"/>
        </pc:sldMkLst>
        <pc:spChg chg="mod">
          <ac:chgData name="NIPUN BHARDWAJ" userId="b4b6a0825d792e1d" providerId="LiveId" clId="{3CE152F5-002D-4D28-AFCE-E34D3B22C0E1}" dt="2021-08-04T13:43:02.620" v="247" actId="255"/>
          <ac:spMkLst>
            <pc:docMk/>
            <pc:sldMk cId="1180055899" sldId="281"/>
            <ac:spMk id="2" creationId="{B628F186-C844-4BAD-83E9-C0AEFAEB896A}"/>
          </ac:spMkLst>
        </pc:spChg>
        <pc:spChg chg="del">
          <ac:chgData name="NIPUN BHARDWAJ" userId="b4b6a0825d792e1d" providerId="LiveId" clId="{3CE152F5-002D-4D28-AFCE-E34D3B22C0E1}" dt="2021-08-04T13:40:44.508" v="231"/>
          <ac:spMkLst>
            <pc:docMk/>
            <pc:sldMk cId="1180055899" sldId="281"/>
            <ac:spMk id="3" creationId="{506B025E-E44A-4ABB-9E90-487346E2B555}"/>
          </ac:spMkLst>
        </pc:spChg>
        <pc:graphicFrameChg chg="add mod">
          <ac:chgData name="NIPUN BHARDWAJ" userId="b4b6a0825d792e1d" providerId="LiveId" clId="{3CE152F5-002D-4D28-AFCE-E34D3B22C0E1}" dt="2021-08-04T13:40:44.508" v="231"/>
          <ac:graphicFrameMkLst>
            <pc:docMk/>
            <pc:sldMk cId="1180055899" sldId="281"/>
            <ac:graphicFrameMk id="4" creationId="{EE45A05D-2485-4260-8873-3216D9483082}"/>
          </ac:graphicFrameMkLst>
        </pc:graphicFrameChg>
      </pc:sldChg>
      <pc:sldChg chg="addSp delSp modSp new mod">
        <pc:chgData name="NIPUN BHARDWAJ" userId="b4b6a0825d792e1d" providerId="LiveId" clId="{3CE152F5-002D-4D28-AFCE-E34D3B22C0E1}" dt="2021-08-04T13:43:26.342" v="252" actId="20577"/>
        <pc:sldMkLst>
          <pc:docMk/>
          <pc:sldMk cId="880476413" sldId="282"/>
        </pc:sldMkLst>
        <pc:spChg chg="mod">
          <ac:chgData name="NIPUN BHARDWAJ" userId="b4b6a0825d792e1d" providerId="LiveId" clId="{3CE152F5-002D-4D28-AFCE-E34D3B22C0E1}" dt="2021-08-04T13:43:26.342" v="252" actId="20577"/>
          <ac:spMkLst>
            <pc:docMk/>
            <pc:sldMk cId="880476413" sldId="282"/>
            <ac:spMk id="2" creationId="{B9BBA6F4-485B-4C5C-B993-49C98F2E4D1E}"/>
          </ac:spMkLst>
        </pc:spChg>
        <pc:spChg chg="del">
          <ac:chgData name="NIPUN BHARDWAJ" userId="b4b6a0825d792e1d" providerId="LiveId" clId="{3CE152F5-002D-4D28-AFCE-E34D3B22C0E1}" dt="2021-08-04T13:40:59.611" v="233"/>
          <ac:spMkLst>
            <pc:docMk/>
            <pc:sldMk cId="880476413" sldId="282"/>
            <ac:spMk id="3" creationId="{1A9FC314-6CDA-4A6D-9ACF-FF0155F63A83}"/>
          </ac:spMkLst>
        </pc:spChg>
        <pc:graphicFrameChg chg="add mod">
          <ac:chgData name="NIPUN BHARDWAJ" userId="b4b6a0825d792e1d" providerId="LiveId" clId="{3CE152F5-002D-4D28-AFCE-E34D3B22C0E1}" dt="2021-08-04T13:40:59.611" v="233"/>
          <ac:graphicFrameMkLst>
            <pc:docMk/>
            <pc:sldMk cId="880476413" sldId="282"/>
            <ac:graphicFrameMk id="4" creationId="{2F3352F7-2006-42CB-AF4D-AEBAD405D06F}"/>
          </ac:graphicFrameMkLst>
        </pc:graphicFrameChg>
      </pc:sldChg>
      <pc:sldChg chg="addSp delSp modSp new mod">
        <pc:chgData name="NIPUN BHARDWAJ" userId="b4b6a0825d792e1d" providerId="LiveId" clId="{3CE152F5-002D-4D28-AFCE-E34D3B22C0E1}" dt="2021-08-04T13:43:45.378" v="257" actId="20577"/>
        <pc:sldMkLst>
          <pc:docMk/>
          <pc:sldMk cId="950428054" sldId="283"/>
        </pc:sldMkLst>
        <pc:spChg chg="mod">
          <ac:chgData name="NIPUN BHARDWAJ" userId="b4b6a0825d792e1d" providerId="LiveId" clId="{3CE152F5-002D-4D28-AFCE-E34D3B22C0E1}" dt="2021-08-04T13:43:45.378" v="257" actId="20577"/>
          <ac:spMkLst>
            <pc:docMk/>
            <pc:sldMk cId="950428054" sldId="283"/>
            <ac:spMk id="2" creationId="{1566A460-71E0-42C8-82B4-95263820865F}"/>
          </ac:spMkLst>
        </pc:spChg>
        <pc:spChg chg="del">
          <ac:chgData name="NIPUN BHARDWAJ" userId="b4b6a0825d792e1d" providerId="LiveId" clId="{3CE152F5-002D-4D28-AFCE-E34D3B22C0E1}" dt="2021-08-04T13:41:12.227" v="235"/>
          <ac:spMkLst>
            <pc:docMk/>
            <pc:sldMk cId="950428054" sldId="283"/>
            <ac:spMk id="3" creationId="{1C1B36EB-3865-41FE-AC57-A2B9FE7860E9}"/>
          </ac:spMkLst>
        </pc:spChg>
        <pc:graphicFrameChg chg="add mod">
          <ac:chgData name="NIPUN BHARDWAJ" userId="b4b6a0825d792e1d" providerId="LiveId" clId="{3CE152F5-002D-4D28-AFCE-E34D3B22C0E1}" dt="2021-08-04T13:41:12.227" v="235"/>
          <ac:graphicFrameMkLst>
            <pc:docMk/>
            <pc:sldMk cId="950428054" sldId="283"/>
            <ac:graphicFrameMk id="4" creationId="{4B0D7335-B8B0-4ABD-B10F-3A0C95CC6D4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4.xml"/><Relationship Id="rId18" Type="http://schemas.openxmlformats.org/officeDocument/2006/relationships/slide" Target="slide29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2.xml"/><Relationship Id="rId17" Type="http://schemas.openxmlformats.org/officeDocument/2006/relationships/slide" Target="slide28.xml"/><Relationship Id="rId2" Type="http://schemas.openxmlformats.org/officeDocument/2006/relationships/slide" Target="slide3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7.xml"/><Relationship Id="rId5" Type="http://schemas.openxmlformats.org/officeDocument/2006/relationships/slide" Target="slide7.xml"/><Relationship Id="rId15" Type="http://schemas.openxmlformats.org/officeDocument/2006/relationships/slide" Target="slide26.xml"/><Relationship Id="rId10" Type="http://schemas.openxmlformats.org/officeDocument/2006/relationships/slide" Target="slide16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Number%20Plate%20Detetion%20Word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Car Number Plate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5 Project</a:t>
            </a:r>
          </a:p>
          <a:p>
            <a:pPr algn="ctr"/>
            <a:r>
              <a:rPr lang="en-US" sz="2400" dirty="0"/>
              <a:t>2020-21</a:t>
            </a:r>
          </a:p>
          <a:p>
            <a:pPr algn="ctr"/>
            <a:r>
              <a:rPr lang="en-US" sz="2600" dirty="0"/>
              <a:t>Team members</a:t>
            </a:r>
          </a:p>
          <a:p>
            <a:pPr algn="ctr"/>
            <a:r>
              <a:rPr lang="en-US" sz="2000" dirty="0"/>
              <a:t>Jeet Sampat        : 19051010101147</a:t>
            </a:r>
          </a:p>
          <a:p>
            <a:pPr algn="ctr"/>
            <a:r>
              <a:rPr lang="en-US" sz="2000" dirty="0"/>
              <a:t>Tariro Chibwe    : 19051010101125</a:t>
            </a:r>
          </a:p>
          <a:p>
            <a:pPr algn="ctr"/>
            <a:r>
              <a:rPr lang="en-US" sz="2000" dirty="0"/>
              <a:t>Nipun Bhardwaj : 19051010101111</a:t>
            </a:r>
          </a:p>
          <a:p>
            <a:pPr algn="ctr"/>
            <a:endParaRPr lang="en-US" sz="2000" dirty="0"/>
          </a:p>
          <a:p>
            <a:pPr algn="ctr"/>
            <a:r>
              <a:rPr lang="en-US" sz="2200" dirty="0"/>
              <a:t>Guided by: </a:t>
            </a:r>
            <a:r>
              <a:rPr lang="en-IN" sz="2200" dirty="0"/>
              <a:t>Hana Choksi </a:t>
            </a:r>
            <a:endParaRPr lang="en-US" sz="22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diagram: Visitor </a:t>
            </a:r>
            <a:r>
              <a:rPr lang="en-IN" dirty="0"/>
              <a:t>Side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EE0EBED-52FC-4A34-BE09-7437B0CD03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256584" cy="4873625"/>
          </a:xfrm>
        </p:spPr>
      </p:pic>
    </p:spTree>
    <p:extLst>
      <p:ext uri="{BB962C8B-B14F-4D97-AF65-F5344CB8AC3E}">
        <p14:creationId xmlns:p14="http://schemas.microsoft.com/office/powerpoint/2010/main" val="121243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13725-4D69-425A-AAF9-63771156828E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698625"/>
            <a:ext cx="72104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 Context level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96B425-60B0-4A8E-9B27-521287EC8003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2598737"/>
            <a:ext cx="73437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90A4-087A-4CF8-8680-C1CD332B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 : Level-1 Visitor Side: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8D05BF-2FB5-42E8-B825-09361A57E3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2111"/>
            <a:ext cx="7467600" cy="2749802"/>
          </a:xfrm>
        </p:spPr>
      </p:pic>
    </p:spTree>
    <p:extLst>
      <p:ext uri="{BB962C8B-B14F-4D97-AF65-F5344CB8AC3E}">
        <p14:creationId xmlns:p14="http://schemas.microsoft.com/office/powerpoint/2010/main" val="334124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29B-E929-400F-9D3F-C8F732C7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DFD: Level-1 Admin Side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F225FF-B602-4000-943B-F493A01D3F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7467600" cy="3761944"/>
          </a:xfrm>
        </p:spPr>
      </p:pic>
    </p:spTree>
    <p:extLst>
      <p:ext uri="{BB962C8B-B14F-4D97-AF65-F5344CB8AC3E}">
        <p14:creationId xmlns:p14="http://schemas.microsoft.com/office/powerpoint/2010/main" val="414438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DD45-96B9-4433-9109-A787D8DE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DFD: Level-1 Security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4D95C9-74E9-4950-AD74-CB19037F870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46362"/>
            <a:ext cx="7467600" cy="2781300"/>
          </a:xfrm>
        </p:spPr>
      </p:pic>
    </p:spTree>
    <p:extLst>
      <p:ext uri="{BB962C8B-B14F-4D97-AF65-F5344CB8AC3E}">
        <p14:creationId xmlns:p14="http://schemas.microsoft.com/office/powerpoint/2010/main" val="225390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0A6265-813B-4012-9756-42DFD7ADDDE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6" y="1600200"/>
            <a:ext cx="6074648" cy="48736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78" y="177950"/>
            <a:ext cx="7467600" cy="1143000"/>
          </a:xfrm>
        </p:spPr>
        <p:txBody>
          <a:bodyPr/>
          <a:lstStyle/>
          <a:p>
            <a:r>
              <a:rPr lang="en-IN" dirty="0"/>
              <a:t>DATA DICTONARY: Admin_Table: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96FF985-6192-44DD-B913-155BC524A8C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07997212"/>
              </p:ext>
            </p:extLst>
          </p:nvPr>
        </p:nvGraphicFramePr>
        <p:xfrm>
          <a:off x="1259632" y="2708920"/>
          <a:ext cx="6229351" cy="1336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338">
                  <a:extLst>
                    <a:ext uri="{9D8B030D-6E8A-4147-A177-3AD203B41FA5}">
                      <a16:colId xmlns:a16="http://schemas.microsoft.com/office/drawing/2014/main" val="3845373124"/>
                    </a:ext>
                  </a:extLst>
                </a:gridCol>
                <a:gridCol w="1310807">
                  <a:extLst>
                    <a:ext uri="{9D8B030D-6E8A-4147-A177-3AD203B41FA5}">
                      <a16:colId xmlns:a16="http://schemas.microsoft.com/office/drawing/2014/main" val="2190795339"/>
                    </a:ext>
                  </a:extLst>
                </a:gridCol>
                <a:gridCol w="1106847">
                  <a:extLst>
                    <a:ext uri="{9D8B030D-6E8A-4147-A177-3AD203B41FA5}">
                      <a16:colId xmlns:a16="http://schemas.microsoft.com/office/drawing/2014/main" val="1018196161"/>
                    </a:ext>
                  </a:extLst>
                </a:gridCol>
                <a:gridCol w="1090327">
                  <a:extLst>
                    <a:ext uri="{9D8B030D-6E8A-4147-A177-3AD203B41FA5}">
                      <a16:colId xmlns:a16="http://schemas.microsoft.com/office/drawing/2014/main" val="194426307"/>
                    </a:ext>
                  </a:extLst>
                </a:gridCol>
                <a:gridCol w="968332">
                  <a:extLst>
                    <a:ext uri="{9D8B030D-6E8A-4147-A177-3AD203B41FA5}">
                      <a16:colId xmlns:a16="http://schemas.microsoft.com/office/drawing/2014/main" val="896155286"/>
                    </a:ext>
                  </a:extLst>
                </a:gridCol>
                <a:gridCol w="1143700">
                  <a:extLst>
                    <a:ext uri="{9D8B030D-6E8A-4147-A177-3AD203B41FA5}">
                      <a16:colId xmlns:a16="http://schemas.microsoft.com/office/drawing/2014/main" val="3842347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Sr.No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Field 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Size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Description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Constraint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Example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96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Admin_id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ID of Admin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P.K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ad100, ad101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67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2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Admin_Name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(25)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Name of the Admin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Jeet , Nipun, Tariro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25178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3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Admin_pass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(32)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Password for Login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666666, ad12345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576826"/>
                  </a:ext>
                </a:extLst>
              </a:tr>
            </a:tbl>
          </a:graphicData>
        </a:graphic>
      </p:graphicFrame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AF8C907-30A3-49A7-8E50-E6BE582C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243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8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B58B-F691-437C-80B0-378CA33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7467600" cy="566936"/>
          </a:xfrm>
        </p:spPr>
        <p:txBody>
          <a:bodyPr>
            <a:normAutofit/>
          </a:bodyPr>
          <a:lstStyle/>
          <a:p>
            <a:r>
              <a:rPr kumimoji="0" lang="en-IN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DATA DICTONARY: </a:t>
            </a:r>
            <a:r>
              <a:rPr lang="en-IN" dirty="0">
                <a:solidFill>
                  <a:srgbClr val="575F6D"/>
                </a:solidFill>
                <a:latin typeface="Century Schoolbook"/>
              </a:rPr>
              <a:t>User</a:t>
            </a:r>
            <a:r>
              <a:rPr kumimoji="0" lang="en-IN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_Table: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056E0E-6209-491A-B9A3-D224613CC60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508630"/>
              </p:ext>
            </p:extLst>
          </p:nvPr>
        </p:nvGraphicFramePr>
        <p:xfrm>
          <a:off x="1259632" y="2393821"/>
          <a:ext cx="6229351" cy="2070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338">
                  <a:extLst>
                    <a:ext uri="{9D8B030D-6E8A-4147-A177-3AD203B41FA5}">
                      <a16:colId xmlns:a16="http://schemas.microsoft.com/office/drawing/2014/main" val="3451824317"/>
                    </a:ext>
                  </a:extLst>
                </a:gridCol>
                <a:gridCol w="1310807">
                  <a:extLst>
                    <a:ext uri="{9D8B030D-6E8A-4147-A177-3AD203B41FA5}">
                      <a16:colId xmlns:a16="http://schemas.microsoft.com/office/drawing/2014/main" val="2097348064"/>
                    </a:ext>
                  </a:extLst>
                </a:gridCol>
                <a:gridCol w="1106847">
                  <a:extLst>
                    <a:ext uri="{9D8B030D-6E8A-4147-A177-3AD203B41FA5}">
                      <a16:colId xmlns:a16="http://schemas.microsoft.com/office/drawing/2014/main" val="506634676"/>
                    </a:ext>
                  </a:extLst>
                </a:gridCol>
                <a:gridCol w="1090327">
                  <a:extLst>
                    <a:ext uri="{9D8B030D-6E8A-4147-A177-3AD203B41FA5}">
                      <a16:colId xmlns:a16="http://schemas.microsoft.com/office/drawing/2014/main" val="917916402"/>
                    </a:ext>
                  </a:extLst>
                </a:gridCol>
                <a:gridCol w="968332">
                  <a:extLst>
                    <a:ext uri="{9D8B030D-6E8A-4147-A177-3AD203B41FA5}">
                      <a16:colId xmlns:a16="http://schemas.microsoft.com/office/drawing/2014/main" val="1331967052"/>
                    </a:ext>
                  </a:extLst>
                </a:gridCol>
                <a:gridCol w="1143700">
                  <a:extLst>
                    <a:ext uri="{9D8B030D-6E8A-4147-A177-3AD203B41FA5}">
                      <a16:colId xmlns:a16="http://schemas.microsoft.com/office/drawing/2014/main" val="1068859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Sr.No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Field 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Size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Description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Constraint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Example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08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User_Id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ID of User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P.K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u100, u101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80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2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User_Name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(25)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Name of the User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Jeet, Nipun, Tariro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18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3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Phone_no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Number(10)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Number of the user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 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317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4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Email_id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Varchar(50)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Email id of the user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448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5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User_Pass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Number (6)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Password for Login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666666, ad12345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22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77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186-C844-4BAD-83E9-C0AEFAEB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7467600" cy="648072"/>
          </a:xfrm>
        </p:spPr>
        <p:txBody>
          <a:bodyPr>
            <a:normAutofit/>
          </a:bodyPr>
          <a:lstStyle/>
          <a:p>
            <a:r>
              <a:rPr lang="en-US" sz="2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DATA DICTONARY: Attendance_Table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45A05D-2485-4260-8873-3216D948308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97643601"/>
              </p:ext>
            </p:extLst>
          </p:nvPr>
        </p:nvGraphicFramePr>
        <p:xfrm>
          <a:off x="1331640" y="2348880"/>
          <a:ext cx="6229350" cy="1910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5897313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10659338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1588569934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3369649748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384199243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905861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Sr.No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Field 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Size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Description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Constraint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Example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26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attendance_no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Attendance 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P.K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a100, a102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9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2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User_id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ID of User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F.K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u100, u101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14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3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Time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Time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Time of attendance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12:58:36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665123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4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Date of attendance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12/07/2021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57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05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Comparison of New System with Existing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" action="ppaction://noaction"/>
              </a:rPr>
              <a:t>Technology and HW, SW Requirement 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Modules and its short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 action="ppaction://hlinksldjump"/>
              </a:rPr>
              <a:t>Class diagram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action="ppaction://hlinksldjump"/>
              </a:rPr>
              <a:t>Activity diagram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8" action="ppaction://hlinksldjump"/>
              </a:rPr>
              <a:t>Use Case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9" action="ppaction://hlinksldjump"/>
              </a:rPr>
              <a:t>DFD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0" action="ppaction://hlinksldjump"/>
              </a:rPr>
              <a:t>ER Diagram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1" action="ppaction://hlinksldjump"/>
              </a:rPr>
              <a:t>Data Dictionary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2" action="ppaction://hlinksldjump"/>
              </a:rPr>
              <a:t>Development Phase -1 Screenshots(</a:t>
            </a:r>
            <a:r>
              <a:rPr lang="en-IN" dirty="0">
                <a:hlinkClick r:id="rId12" action="ppaction://hlinksldjump"/>
              </a:rPr>
              <a:t>layout / form designing)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3" action="ppaction://hlinksldjump"/>
              </a:rPr>
              <a:t>Development Phase -2 Screenshots(</a:t>
            </a:r>
            <a:r>
              <a:rPr lang="en-IN" dirty="0">
                <a:hlinkClick r:id="rId13" action="ppaction://hlinksldjump"/>
              </a:rPr>
              <a:t>layout / form design with code)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4" action="ppaction://hlinksldjump"/>
              </a:rPr>
              <a:t>Development Phase -3 Screenshots(</a:t>
            </a:r>
            <a:r>
              <a:rPr lang="en-IN" dirty="0">
                <a:hlinkClick r:id="rId14" action="ppaction://hlinksldjump"/>
              </a:rPr>
              <a:t>layout / form design with validation)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5" action="ppaction://hlinksldjump"/>
              </a:rPr>
              <a:t>Development Phase -4 Screenshots(</a:t>
            </a:r>
            <a:r>
              <a:rPr lang="en-IN" dirty="0">
                <a:hlinkClick r:id="rId15" action="ppaction://hlinksldjump"/>
              </a:rPr>
              <a:t>System with Testing)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6" action="ppaction://hlinksldjump"/>
              </a:rPr>
              <a:t>Limitations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7" action="ppaction://hlinksldjump"/>
              </a:rPr>
              <a:t>Future Enhancement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18" action="ppaction://hlinksldjump"/>
              </a:rPr>
              <a:t>References &amp; Bibliography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A6F4-485B-4C5C-B993-49C98F2E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DATA DICTONARY: Car_Table: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352F7-2006-42CB-AF4D-AEBAD405D06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1649748"/>
              </p:ext>
            </p:extLst>
          </p:nvPr>
        </p:nvGraphicFramePr>
        <p:xfrm>
          <a:off x="1259632" y="2276872"/>
          <a:ext cx="6229350" cy="2643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2660707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148419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1011314385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1939712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683952406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480809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Sr.No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Field 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Size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Description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Constraint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Example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96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Sr_no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Sr.no of the car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U. 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1, 2, 3, ….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220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2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Receipt_no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Receipt no of the car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P. 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Rt101,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22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3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Num_Plate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(15)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No. plate of the car 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GJ062135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13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4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State_Name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(25)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State of the no. plate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Gujarat, Mumbai, etc.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58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5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En_Date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Date of entry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17/6/2021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538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6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En_Time 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Time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Time of entry 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20:21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28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47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460-71E0-42C8-82B4-95263820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467600" cy="580926"/>
          </a:xfrm>
        </p:spPr>
        <p:txBody>
          <a:bodyPr>
            <a:normAutofit fontScale="90000"/>
          </a:bodyPr>
          <a:lstStyle/>
          <a:p>
            <a:r>
              <a:rPr lang="en-US" sz="3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DATA DICTONARY: Payment_ Table:</a:t>
            </a:r>
            <a:endParaRPr lang="en-IN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730C96-6DD1-4CCA-97A4-4953707F855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8224167"/>
              </p:ext>
            </p:extLst>
          </p:nvPr>
        </p:nvGraphicFramePr>
        <p:xfrm>
          <a:off x="1259632" y="2708920"/>
          <a:ext cx="6229350" cy="1892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4098746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322095289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14700833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3378579458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136383131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4238338860"/>
                    </a:ext>
                  </a:extLst>
                </a:gridCol>
              </a:tblGrid>
              <a:tr h="79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Sr.No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Field Name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Size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Description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Constraint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Example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9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Pay_no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Number(5)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Pay number of the cars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P. K, A.I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3215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99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Receipt_no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Varchar (5)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Receipt no of the car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F. K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Rt101,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920974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2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Exit_date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date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Exit date of the 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12/9/2021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26386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3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Exit_time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time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Exit time of the 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>
                          <a:effectLst/>
                        </a:rPr>
                        <a:t>Not Null</a:t>
                      </a:r>
                      <a:endParaRPr lang="en-IN" sz="1200" kern="15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200" kern="150" dirty="0">
                          <a:effectLst/>
                        </a:rPr>
                        <a:t>12:01</a:t>
                      </a:r>
                      <a:endParaRPr lang="en-IN" sz="1200" kern="15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28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2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Development Phase -1 Screenshots(</a:t>
            </a:r>
            <a:r>
              <a:rPr lang="en-IN" dirty="0"/>
              <a:t>layout / form designing)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69BB8C-71DC-4851-852B-30B9751702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19712"/>
            <a:ext cx="7467600" cy="4034601"/>
          </a:xfr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B818-2392-4115-9057-3FC6E540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 -1 Screenshots(</a:t>
            </a:r>
            <a:r>
              <a:rPr lang="en-IN" dirty="0"/>
              <a:t>layout / form designing)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FE00A-FADC-4F74-8D1A-ED587087FB7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13962"/>
            <a:ext cx="7467600" cy="4046101"/>
          </a:xfrm>
        </p:spPr>
      </p:pic>
    </p:spTree>
    <p:extLst>
      <p:ext uri="{BB962C8B-B14F-4D97-AF65-F5344CB8AC3E}">
        <p14:creationId xmlns:p14="http://schemas.microsoft.com/office/powerpoint/2010/main" val="321741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Phase -2 Screenshots(</a:t>
            </a:r>
            <a:r>
              <a:rPr lang="en-IN" dirty="0"/>
              <a:t>layout / form design with code)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31EFA6-6C6C-400C-8C2E-2B5158BDA2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13962"/>
            <a:ext cx="7467600" cy="4046101"/>
          </a:xfr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Phase-3 Screenshots</a:t>
            </a:r>
            <a:r>
              <a:rPr lang="en-IN" dirty="0"/>
              <a:t> (layout / form designing with  validation)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46E9D2-DC2B-4B00-92D4-DE876DD8BE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11433"/>
            <a:ext cx="7467600" cy="4051159"/>
          </a:xfr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phase- 4 Screenshots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275AA7-1F12-4E0C-A12E-3A583057771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39887"/>
            <a:ext cx="7467600" cy="3594250"/>
          </a:xfrm>
          <a:ln>
            <a:solidFill>
              <a:schemeClr val="tx1"/>
            </a:solidFill>
          </a:ln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Georgia" panose="02040502050405020303" pitchFamily="18" charset="0"/>
              <a:buChar char="●"/>
              <a:tabLst>
                <a:tab pos="457200" algn="l"/>
                <a:tab pos="1143000" algn="l"/>
              </a:tabLst>
            </a:pPr>
            <a:r>
              <a:rPr lang="en-US" sz="20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algorithm may not be so perfect as some text may not be clear.</a:t>
            </a:r>
            <a:endParaRPr lang="en-IN" sz="20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Georgia" panose="02040502050405020303" pitchFamily="18" charset="0"/>
              <a:buChar char="●"/>
              <a:tabLst>
                <a:tab pos="457200" algn="l"/>
                <a:tab pos="1143000" algn="l"/>
              </a:tabLst>
            </a:pPr>
            <a:r>
              <a:rPr lang="en-US" sz="20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We must require a high-resolution camera.</a:t>
            </a:r>
            <a:endParaRPr lang="en-IN" sz="20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Georgia" panose="02040502050405020303" pitchFamily="18" charset="0"/>
              <a:buChar char="●"/>
              <a:tabLst>
                <a:tab pos="457200" algn="l"/>
                <a:tab pos="1143000" algn="l"/>
              </a:tabLst>
            </a:pPr>
            <a:r>
              <a:rPr lang="en-US" sz="20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picture quality should be clear.</a:t>
            </a:r>
            <a:endParaRPr lang="en-IN" sz="20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future we may even add image processing for better recognition.</a:t>
            </a:r>
          </a:p>
          <a:p>
            <a:r>
              <a:rPr lang="en-US" dirty="0"/>
              <a:t>The video of the car entering that will be store.</a:t>
            </a:r>
          </a:p>
          <a:p>
            <a:r>
              <a:rPr lang="en-US" dirty="0"/>
              <a:t>We can use this system in university and colleges in future also.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Bibliography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https://opencv.org/</a:t>
            </a:r>
          </a:p>
          <a:p>
            <a:r>
              <a:rPr lang="en-US" dirty="0"/>
              <a:t>https://pyorc.readthedocs.io/en/latest/#:~:text=PyORC%20is%20a%20Python%20module,in%20the%20Python%20standard%20library.&amp;text=The%20module%20is%20compatible%20with%20Python%203.6%20or%20newer%20releases</a:t>
            </a:r>
          </a:p>
          <a:p>
            <a:r>
              <a:rPr lang="en-US" dirty="0"/>
              <a:t>https://medium.com/programming-fever/license-plate-recognition-using-opencv-python-7611f85cdd6c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Managing the parking system and the noting down the cars entering inside the mall parking.</a:t>
            </a:r>
          </a:p>
          <a:p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In this system the noting down the cars entering will be done by the automated system so the task of the security guard will be easier. </a:t>
            </a:r>
          </a:p>
          <a:p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This system uses OpenCV libraries to get the photos of the cars and OCR library converts the photo to text. </a:t>
            </a:r>
          </a:p>
          <a:p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This system takes the cars photo while entering and gives them a receipt for the parking and while exiting the mall they should provide the receipt number and the then the system will provide the payment.</a:t>
            </a:r>
          </a:p>
          <a:p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93F7-63C2-436B-A9DB-2663E2D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298378"/>
          </a:xfrm>
        </p:spPr>
        <p:txBody>
          <a:bodyPr/>
          <a:lstStyle/>
          <a:p>
            <a:r>
              <a:rPr lang="en-IN" dirty="0"/>
              <a:t>Thankyou…!!!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E0AC-B26E-4DE6-BBCC-8DB1C9035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717032"/>
            <a:ext cx="7467600" cy="275692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Number Plate Detetion Word.docx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69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new system with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recognises the number. plate of the car from the photo.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gives the number of parking left in the parking area.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stores the details of the car in the database.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provides the cost of parking during exit time.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and HW, SW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Hardware Requirements:</a:t>
            </a:r>
            <a:endParaRPr lang="en-IN" sz="14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– i5 8Gen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- 4GB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Camera- HD 1880p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Storage- 1TB HDD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Touch Screen</a:t>
            </a:r>
            <a:endParaRPr lang="en-IN" sz="14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Software Requirements:</a:t>
            </a:r>
            <a:endParaRPr lang="en-IN" sz="14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 Windows 10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Software: Python 3.9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OpenCV, OCR, NumPy,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-connecter,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imutils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matplotlib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MySQL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Entry module: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customer will select the button and get the receipt</a:t>
            </a: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Exit Module: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customer will select the button and enter the respite details and pay the amount.</a:t>
            </a:r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ID Card Generation: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During inserting the new security guard details its ID card will generated by the system.</a:t>
            </a:r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Attendance Module: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This module will take the attendance of the security guard</a:t>
            </a:r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Details check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: This module will provide the details of the cars entered and number of cars and time and </a:t>
            </a:r>
            <a:r>
              <a:rPr lang="en-US" sz="1800" kern="15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date.</a:t>
            </a: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5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Login </a:t>
            </a: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Module: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admin and the security guard can login.</a:t>
            </a:r>
            <a:endParaRPr lang="en-US" sz="1800" b="1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sz="1800" b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Payment Module: </a:t>
            </a:r>
            <a:r>
              <a:rPr lang="en-US" sz="18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This module </a:t>
            </a:r>
            <a:r>
              <a:rPr lang="en-IN" sz="18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allows you to pay for the parking space allocated by the system to the customer.</a:t>
            </a:r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algn="just">
              <a:lnSpc>
                <a:spcPct val="150000"/>
              </a:lnSpc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Admin: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admin can check the details of the cars and can even check the photos of the cars clicked.</a:t>
            </a:r>
            <a:endParaRPr lang="en-IN" sz="1800" kern="150" dirty="0"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Security Guard: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user will be security guard or the person managing the parking area of the mall. He will start the system at the starting of his shift.</a:t>
            </a:r>
            <a:endParaRPr lang="en-IN" sz="1800" kern="150" dirty="0"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Customers: </a:t>
            </a:r>
            <a:r>
              <a:rPr lang="en-US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While entering the mall the customer will use the entry module in which they will get a receipt and during exit they will use the exit module in which have to input the receipt details and pay the amount.</a:t>
            </a:r>
            <a:endParaRPr lang="en-IN" sz="1800" kern="15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0B4B1A-DD5C-462B-A620-1D0F5E4851B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637629"/>
            <a:ext cx="7467600" cy="479876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diagram: Security </a:t>
            </a:r>
            <a:r>
              <a:rPr lang="en-IN" dirty="0"/>
              <a:t>Side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A3948F-6331-4E9A-8A87-584A9ECFC1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07" y="1600200"/>
            <a:ext cx="3606985" cy="48736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1394</TotalTime>
  <Words>1235</Words>
  <Application>Microsoft Office PowerPoint</Application>
  <PresentationFormat>On-screen Show (4:3)</PresentationFormat>
  <Paragraphs>265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Century Schoolbook</vt:lpstr>
      <vt:lpstr>Courier New</vt:lpstr>
      <vt:lpstr>Georgia</vt:lpstr>
      <vt:lpstr>Liberation Serif</vt:lpstr>
      <vt:lpstr>Symbol</vt:lpstr>
      <vt:lpstr>Times New Roman</vt:lpstr>
      <vt:lpstr>Wingdings</vt:lpstr>
      <vt:lpstr>Wingdings 2</vt:lpstr>
      <vt:lpstr>Oriel</vt:lpstr>
      <vt:lpstr>Car Number Plate Detection</vt:lpstr>
      <vt:lpstr>INDEX</vt:lpstr>
      <vt:lpstr>Abstract </vt:lpstr>
      <vt:lpstr>Comparison of new system with existing system</vt:lpstr>
      <vt:lpstr>Technology and HW, SW Requirement Specification</vt:lpstr>
      <vt:lpstr>Modules and its short description</vt:lpstr>
      <vt:lpstr>Users and their role description</vt:lpstr>
      <vt:lpstr>Class diagram</vt:lpstr>
      <vt:lpstr>Activity diagram: Security Side</vt:lpstr>
      <vt:lpstr>Activity diagram: Visitor Side</vt:lpstr>
      <vt:lpstr>Use case diagram</vt:lpstr>
      <vt:lpstr>DFD: Context level</vt:lpstr>
      <vt:lpstr>DFD : Level-1 Visitor Side:</vt:lpstr>
      <vt:lpstr>DFD: Level-1 Admin Side</vt:lpstr>
      <vt:lpstr>DFD: Level-1 Security Side</vt:lpstr>
      <vt:lpstr>ER diagram:</vt:lpstr>
      <vt:lpstr>DATA DICTONARY: Admin_Table:</vt:lpstr>
      <vt:lpstr>DATA DICTONARY: User_Table:</vt:lpstr>
      <vt:lpstr>DATA DICTONARY: Attendance_Table</vt:lpstr>
      <vt:lpstr>DATA DICTONARY: Car_Table:</vt:lpstr>
      <vt:lpstr>DATA DICTONARY: Payment_ Table:</vt:lpstr>
      <vt:lpstr>Development Phase -1 Screenshots(layout / form designing)</vt:lpstr>
      <vt:lpstr>Development Phase -1 Screenshots(layout / form designing)</vt:lpstr>
      <vt:lpstr>Development Phase -2 Screenshots(layout / form design with code)</vt:lpstr>
      <vt:lpstr>Development Phase-3 Screenshots (layout / form designing with  validation)</vt:lpstr>
      <vt:lpstr>Development phase- 4 Screenshots:</vt:lpstr>
      <vt:lpstr>Limitations</vt:lpstr>
      <vt:lpstr>Future Enhancement</vt:lpstr>
      <vt:lpstr>References &amp; Bibliography</vt:lpstr>
      <vt:lpstr>Thankyou…!!!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NIPUN BHARDWAJ</cp:lastModifiedBy>
  <cp:revision>105</cp:revision>
  <dcterms:created xsi:type="dcterms:W3CDTF">2017-10-03T10:36:15Z</dcterms:created>
  <dcterms:modified xsi:type="dcterms:W3CDTF">2021-08-12T19:30:40Z</dcterms:modified>
</cp:coreProperties>
</file>