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10/23/2025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10/23/2025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4768130" y="5449455"/>
            <a:ext cx="2452540" cy="974912"/>
          </a:xfrm>
        </p:spPr>
        <p:txBody>
          <a:bodyPr>
            <a:normAutofit lnSpcReduction="10000"/>
          </a:bodyPr>
          <a:lstStyle/>
          <a:p>
            <a:br>
              <a:rPr lang="en-US" dirty="0"/>
            </a:br>
            <a:br>
              <a:rPr lang="en-US" dirty="0"/>
            </a:br>
            <a:r>
              <a:rPr lang="en-US" sz="2000" dirty="0"/>
              <a:t>Jeet Sherasiya</a:t>
            </a: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1085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jeet sherasiya</dc:creator>
  <cp:lastModifiedBy>jeet sherasiya</cp:lastModifiedBy>
  <cp:revision>5</cp:revision>
  <dcterms:created xsi:type="dcterms:W3CDTF">2023-11-01T12:10:59Z</dcterms:created>
  <dcterms:modified xsi:type="dcterms:W3CDTF">2025-10-23T15:18:15Z</dcterms:modified>
</cp:coreProperties>
</file>