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BE6B3-E3BB-4F24-9031-B3DADAF06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81CFBF-0927-4FCB-B079-DB121F53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8FFD3-D272-41FD-8672-E0B2D917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FC9328-A5EF-4BEF-952C-21AF8356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0E89EB-A133-44DB-BA76-0DC6FD9D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601B6-7847-4C6D-9029-5118E76C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6AE499-8A1C-4DA7-9079-6DED1F3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D64C6-DBB8-4C67-BC81-4DCEBC2C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45BB9-A208-4125-B340-F4C7D8F4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2C0C60-EF81-403F-A611-04993658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BB71434-17EA-411B-A5A3-10EF2D1F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58B1209-4CA7-4F28-9BDB-D17D063BF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B64F-944D-4315-8B16-9DB80E9B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0CA56E-7E92-4C9D-A002-76480E42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1CAC80-5BF8-4BBD-AFEA-C90A03C9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5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47212"/>
            <a:ext cx="12192000" cy="5107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843972" y="643492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09721C1-BDEE-49CB-AFFA-913CEF742F0A}" type="slidenum">
              <a:rPr lang="en-US" sz="1600" b="1" i="1" smtClean="0">
                <a:solidFill>
                  <a:schemeClr val="bg1"/>
                </a:solidFill>
              </a:rPr>
              <a:pPr/>
              <a:t>‹#›</a:t>
            </a:fld>
            <a:endParaRPr lang="en-IN" sz="1600" b="1" i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6344290"/>
            <a:ext cx="1380061" cy="51371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9144000" y="6347211"/>
            <a:ext cx="3048000" cy="513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</a:t>
            </a:r>
            <a:r>
              <a:rPr kumimoji="0" lang="en-GB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globsynfinishingschool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.com</a:t>
            </a:r>
            <a:endParaRPr kumimoji="0" lang="en-GB" sz="11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3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23C28-1EB9-45EA-9E09-256F0D0E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EC9E5-585A-486A-948A-F130F91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AA279D-E677-46BE-90CA-1757CDFB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7B557C-31A4-417F-A964-79FFBCA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9A83CF-FD0D-4838-89F8-28DCECD7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9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16AA7-7BC6-480C-9D64-4F94F3BB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79C24B-DE2A-4E2B-A9B1-4A1C718A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381597-D115-4147-8006-45FF1AD7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084A33-6AE6-4B34-A47F-E31BC12B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33272-B1DC-4B28-A23A-B438AE7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EFC96F-43BE-4346-9C99-53318C59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D0DC5B-F3DE-4EB2-AB8F-CB1F2C9A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A8947E-44C7-4D89-B041-BC598E64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AB3158-8935-4606-8341-1D3D295A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958E31-BCE0-4019-900F-F7CD91C0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F5F686-7D1C-44DE-A4B4-6484DA0C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B2DF4-10B9-423F-9B21-555B0BAA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3FC4EE-FBE1-413D-88D2-460C4FB8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CCF3A9-9ED0-4469-BCA6-8BFAA132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A59024-7D4E-4CD3-9B24-737369945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6D7FDD-1469-43BB-94C0-CEA99F9E8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3F58B99-622B-45D4-A534-2B6D3A4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A7D400-8585-4C50-A441-CFC3F85D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1FDD97E-0C5F-4749-8D30-8CC8AE9E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1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4FBC5-9704-48E7-A2D2-01A75D31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AB225A-8D60-4C0C-9E6C-F9CFBE01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B20CB1-5BB7-4C0C-A435-20CA9E65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45BE62-2769-4F31-8A05-12BD632D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8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23C024-6809-4BED-A802-D3D13704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8A2A3-EAD8-44B6-BDC7-2A2B88F5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98FCAE-8D0A-4D88-9A3B-2E0443EE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1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AAD50-D4A7-4F07-BAE1-78D5E9C2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F0998-6165-484C-A1B0-2EFA4CAD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B626A5-70D3-43F9-A675-1F7E68CD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08C794-E8FD-4551-9A8E-58C94B20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C77FF1-2F35-483E-AA6E-9265FADD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9DF6BA-A441-4E9F-A4DD-7C4F4C2C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7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32183-3C9F-4087-92A7-AB80775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BCA3F0-5876-4480-A81B-7E76A1220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CD27D8-1FA0-46A2-8F8F-5E58B7FD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54F94E-99D6-4D4E-AB74-D4BE572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BFBA57-4E71-4EB8-993A-5CBFAE52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6A38AF-12AB-43EA-B21B-C1C1B62F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838196-8321-405F-98FB-B1DABE15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A1009C-3632-4A84-8C6E-9C847E01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EC756C-26ED-47AC-AF9F-C8BACFBD8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91DC0-AB54-494D-A9D0-B056F2706EB4}" type="datetimeFigureOut">
              <a:rPr lang="en-IN" smtClean="0"/>
              <a:t>18-01-2018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63370-CA59-45D6-8288-8B6110DA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68A6B9-77F9-4411-A988-6030046B4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5854-508F-4FB3-9D0F-4AE949FE9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nis-data.co.uk/notes.txt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35F81-4630-4ABF-89D2-C9BDAAAA0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7A80429-6C29-4EB8-9A15-CD39CDE17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144" y="714053"/>
            <a:ext cx="1105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Project 4: Predict Outcome of Tennis match</a:t>
            </a:r>
            <a:endParaRPr lang="en-GB" sz="4400" b="1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743D8F2-3D68-4F39-B6AA-C27B0656DAB9}"/>
              </a:ext>
            </a:extLst>
          </p:cNvPr>
          <p:cNvSpPr/>
          <p:nvPr/>
        </p:nvSpPr>
        <p:spPr>
          <a:xfrm>
            <a:off x="1992676" y="1331094"/>
            <a:ext cx="9522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 for the men's ATP tour date back to January 2000, including Grand Slams, Masters Series, Masters Cup and International Series competitions. Metadata can be found here: </a:t>
            </a:r>
            <a:r>
              <a:rPr lang="en-US" sz="2000" dirty="0">
                <a:hlinkClick r:id="rId3"/>
              </a:rPr>
              <a:t>http://www.tennis-data.co.uk/notes.txt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Goal: Predict who will be the match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Split into train and test data and create 4 different types of models from the data - Decision Trees, Linear Regression, Native Bayes and K-NN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performance evaluation of each model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4B0FDBCF-4688-44D6-B6E2-2817AF1A5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0819"/>
              </p:ext>
            </p:extLst>
          </p:nvPr>
        </p:nvGraphicFramePr>
        <p:xfrm>
          <a:off x="3810000" y="380914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4B0FDBCF-4688-44D6-B6E2-2817AF1A5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09141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000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titas roychowdhury</dc:creator>
  <cp:lastModifiedBy>Sanmitra Kumar</cp:lastModifiedBy>
  <cp:revision>2</cp:revision>
  <dcterms:created xsi:type="dcterms:W3CDTF">2018-01-18T11:26:54Z</dcterms:created>
  <dcterms:modified xsi:type="dcterms:W3CDTF">2018-01-18T11:39:37Z</dcterms:modified>
</cp:coreProperties>
</file>