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0" r:id="rId10"/>
    <p:sldId id="267" r:id="rId11"/>
    <p:sldId id="268" r:id="rId12"/>
    <p:sldId id="269" r:id="rId13"/>
    <p:sldId id="266" r:id="rId14"/>
    <p:sldId id="270" r:id="rId15"/>
    <p:sldId id="265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78" r:id="rId24"/>
    <p:sldId id="277" r:id="rId25"/>
    <p:sldId id="281" r:id="rId26"/>
    <p:sldId id="282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CDF-46E3-4A5B-8016-1AD3B379AFC0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4BE-FC9B-4577-AE88-35A9ED5EC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311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CDF-46E3-4A5B-8016-1AD3B379AFC0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4BE-FC9B-4577-AE88-35A9ED5EC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610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CDF-46E3-4A5B-8016-1AD3B379AFC0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4BE-FC9B-4577-AE88-35A9ED5EC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610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CDF-46E3-4A5B-8016-1AD3B379AFC0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4BE-FC9B-4577-AE88-35A9ED5EC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829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CDF-46E3-4A5B-8016-1AD3B379AFC0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4BE-FC9B-4577-AE88-35A9ED5EC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25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CDF-46E3-4A5B-8016-1AD3B379AFC0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4BE-FC9B-4577-AE88-35A9ED5EC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585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CDF-46E3-4A5B-8016-1AD3B379AFC0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4BE-FC9B-4577-AE88-35A9ED5EC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919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CDF-46E3-4A5B-8016-1AD3B379AFC0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4BE-FC9B-4577-AE88-35A9ED5EC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070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CDF-46E3-4A5B-8016-1AD3B379AFC0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4BE-FC9B-4577-AE88-35A9ED5EC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533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CDF-46E3-4A5B-8016-1AD3B379AFC0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4BE-FC9B-4577-AE88-35A9ED5EC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559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CDF-46E3-4A5B-8016-1AD3B379AFC0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4BE-FC9B-4577-AE88-35A9ED5EC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607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5CDF-46E3-4A5B-8016-1AD3B379AFC0}" type="datetimeFigureOut">
              <a:rPr lang="en-US" smtClean="0"/>
              <a:pPr/>
              <a:t>29-Dec-17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94BE-FC9B-4577-AE88-35A9ED5EC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23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0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DataFrame</a:t>
            </a:r>
            <a:r>
              <a:rPr lang="en-US" dirty="0" smtClean="0"/>
              <a:t> from List of </a:t>
            </a:r>
            <a:r>
              <a:rPr lang="en-US" dirty="0" err="1" smtClean="0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Example 2</a:t>
            </a:r>
          </a:p>
          <a:p>
            <a:pPr marL="0" indent="0">
              <a:buNone/>
            </a:pPr>
            <a:r>
              <a:rPr lang="en-US" dirty="0" smtClean="0"/>
              <a:t>	create </a:t>
            </a:r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by passing a list of dictionaries and the row indices.</a:t>
            </a:r>
          </a:p>
          <a:p>
            <a:pPr marL="0" indent="0">
              <a:buNone/>
            </a:pPr>
            <a:r>
              <a:rPr lang="en-US" dirty="0" smtClean="0"/>
              <a:t>&gt;&gt;&gt; 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data = [{'a': 1, 'b': 2},{'a': 5, 'b': 10, 'c': 20}]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(data, index=['first', 'second'])</a:t>
            </a:r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a   b       c</a:t>
            </a:r>
          </a:p>
          <a:p>
            <a:pPr marL="0" indent="0">
              <a:buNone/>
            </a:pPr>
            <a:r>
              <a:rPr lang="en-US" dirty="0" smtClean="0"/>
              <a:t>first        1   2     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second  5   10   20.0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099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DataFrame</a:t>
            </a:r>
            <a:r>
              <a:rPr lang="en-US" dirty="0" smtClean="0"/>
              <a:t> from List of </a:t>
            </a:r>
            <a:r>
              <a:rPr lang="en-US" dirty="0" err="1" smtClean="0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Example </a:t>
            </a:r>
            <a:r>
              <a:rPr lang="en-US" u="sng" dirty="0" smtClean="0"/>
              <a:t>3</a:t>
            </a:r>
            <a:endParaRPr lang="en-US" u="sng" dirty="0"/>
          </a:p>
          <a:p>
            <a:pPr marL="0" indent="0">
              <a:buNone/>
            </a:pPr>
            <a:r>
              <a:rPr lang="en-US" dirty="0" smtClean="0"/>
              <a:t>	create a </a:t>
            </a:r>
            <a:r>
              <a:rPr lang="en-US" dirty="0" err="1" smtClean="0"/>
              <a:t>DataFrame</a:t>
            </a:r>
            <a:r>
              <a:rPr lang="en-US" dirty="0" smtClean="0"/>
              <a:t> with a list of dictionaries, row indices, and column indices.</a:t>
            </a:r>
          </a:p>
          <a:p>
            <a:pPr marL="0" indent="0">
              <a:buNone/>
            </a:pPr>
            <a:r>
              <a:rPr lang="en-US" dirty="0" smtClean="0"/>
              <a:t>&gt;&gt;&gt; data = [{'a': 1, 'b': 2},{'a': 5, 'b': 10, 'c': 20}]</a:t>
            </a:r>
          </a:p>
          <a:p>
            <a:pPr marL="0" indent="0">
              <a:buNone/>
            </a:pPr>
            <a:r>
              <a:rPr lang="en-US" dirty="0" smtClean="0"/>
              <a:t>#With two column indices, values same as dictionary keys</a:t>
            </a:r>
          </a:p>
          <a:p>
            <a:pPr marL="0" indent="0">
              <a:buNone/>
            </a:pPr>
            <a:r>
              <a:rPr lang="en-US" dirty="0" smtClean="0"/>
              <a:t>&gt;&gt;&gt; df1 = </a:t>
            </a:r>
            <a:r>
              <a:rPr lang="en-US" dirty="0" err="1" smtClean="0"/>
              <a:t>pd.DataFrame</a:t>
            </a:r>
            <a:r>
              <a:rPr lang="en-US" dirty="0" smtClean="0"/>
              <a:t>(data, index=['first', 'second'], columns=['a', 'b'])</a:t>
            </a:r>
          </a:p>
          <a:p>
            <a:pPr marL="0" indent="0">
              <a:buNone/>
            </a:pPr>
            <a:r>
              <a:rPr lang="en-US" dirty="0" smtClean="0"/>
              <a:t>#With two column indices with one index with other name</a:t>
            </a:r>
          </a:p>
          <a:p>
            <a:pPr marL="0" indent="0">
              <a:buNone/>
            </a:pPr>
            <a:r>
              <a:rPr lang="en-US" dirty="0" smtClean="0"/>
              <a:t>&gt;&gt;&gt; df2 = </a:t>
            </a:r>
            <a:r>
              <a:rPr lang="en-US" dirty="0" err="1" smtClean="0"/>
              <a:t>pd.DataFrame</a:t>
            </a:r>
            <a:r>
              <a:rPr lang="en-US" dirty="0" smtClean="0"/>
              <a:t>(data, index=['first', 'second'], columns=['a', 'b1'])</a:t>
            </a:r>
          </a:p>
          <a:p>
            <a:pPr marL="0" indent="0">
              <a:buNone/>
            </a:pPr>
            <a:r>
              <a:rPr lang="en-US" dirty="0" smtClean="0"/>
              <a:t>&gt;&gt;&gt; print(df1)</a:t>
            </a:r>
          </a:p>
          <a:p>
            <a:pPr marL="0" indent="0">
              <a:buNone/>
            </a:pPr>
            <a:r>
              <a:rPr lang="en-US" dirty="0" smtClean="0"/>
              <a:t>&gt;&gt;&gt; print(df2)</a:t>
            </a:r>
          </a:p>
        </p:txBody>
      </p:sp>
    </p:spTree>
    <p:extLst>
      <p:ext uri="{BB962C8B-B14F-4D97-AF65-F5344CB8AC3E}">
        <p14:creationId xmlns:p14="http://schemas.microsoft.com/office/powerpoint/2010/main" xmlns="" val="19153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DataFrame</a:t>
            </a:r>
            <a:r>
              <a:rPr lang="en-US" dirty="0" smtClean="0"/>
              <a:t> from List of </a:t>
            </a:r>
            <a:r>
              <a:rPr lang="en-US" dirty="0" err="1" smtClean="0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Example </a:t>
            </a:r>
            <a:r>
              <a:rPr lang="en-US" u="sng" dirty="0" smtClean="0"/>
              <a:t>3</a:t>
            </a:r>
            <a:endParaRPr lang="en-US" u="sng" dirty="0"/>
          </a:p>
          <a:p>
            <a:pPr marL="0" indent="0">
              <a:buNone/>
            </a:pPr>
            <a:r>
              <a:rPr lang="en-US" dirty="0" smtClean="0"/>
              <a:t>#df1 output</a:t>
            </a:r>
          </a:p>
          <a:p>
            <a:pPr marL="0" indent="0">
              <a:buNone/>
            </a:pPr>
            <a:r>
              <a:rPr lang="en-US" dirty="0" smtClean="0"/>
              <a:t>               a  b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irst        1  2</a:t>
            </a:r>
          </a:p>
          <a:p>
            <a:pPr marL="0" indent="0">
              <a:buNone/>
            </a:pPr>
            <a:r>
              <a:rPr lang="en-US" dirty="0" smtClean="0"/>
              <a:t>second   5 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#df2 output</a:t>
            </a:r>
          </a:p>
          <a:p>
            <a:pPr marL="0" indent="0">
              <a:buNone/>
            </a:pPr>
            <a:r>
              <a:rPr lang="en-US" dirty="0" smtClean="0"/>
              <a:t>                a  b1</a:t>
            </a:r>
          </a:p>
          <a:p>
            <a:pPr marL="0" indent="0">
              <a:buNone/>
            </a:pPr>
            <a:r>
              <a:rPr lang="en-US" dirty="0" smtClean="0"/>
              <a:t>first         1  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second   5  </a:t>
            </a:r>
            <a:r>
              <a:rPr lang="en-US" dirty="0" err="1" smtClean="0"/>
              <a:t>NaN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961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- Read data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data from the csv file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</a:t>
            </a:r>
            <a:r>
              <a:rPr lang="en-US" dirty="0" smtClean="0"/>
              <a:t> . </a:t>
            </a:r>
            <a:r>
              <a:rPr lang="en-US" dirty="0" err="1" smtClean="0"/>
              <a:t>read_csv</a:t>
            </a:r>
            <a:r>
              <a:rPr lang="en-US" dirty="0" smtClean="0"/>
              <a:t> ( filename )</a:t>
            </a:r>
          </a:p>
          <a:p>
            <a:pPr marL="0" indent="0">
              <a:buNone/>
            </a:pPr>
            <a:r>
              <a:rPr lang="en-US" dirty="0" smtClean="0"/>
              <a:t>#Don ’t treat the first row as a header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</a:t>
            </a:r>
            <a:r>
              <a:rPr lang="en-US" dirty="0" smtClean="0"/>
              <a:t> . </a:t>
            </a:r>
            <a:r>
              <a:rPr lang="en-US" dirty="0" err="1" smtClean="0"/>
              <a:t>read_csv</a:t>
            </a:r>
            <a:r>
              <a:rPr lang="en-US" dirty="0" smtClean="0"/>
              <a:t> ( Location , header = None )</a:t>
            </a:r>
          </a:p>
          <a:p>
            <a:pPr marL="0" indent="0">
              <a:buNone/>
            </a:pPr>
            <a:r>
              <a:rPr lang="en-US" dirty="0" smtClean="0"/>
              <a:t># Provide specific names for the columns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</a:t>
            </a:r>
            <a:r>
              <a:rPr lang="en-US" dirty="0" smtClean="0"/>
              <a:t> . </a:t>
            </a:r>
            <a:r>
              <a:rPr lang="en-US" dirty="0" err="1" smtClean="0"/>
              <a:t>read_csv</a:t>
            </a:r>
            <a:r>
              <a:rPr lang="en-US" dirty="0" smtClean="0"/>
              <a:t> ( Location , names =[ ’</a:t>
            </a:r>
          </a:p>
          <a:p>
            <a:pPr marL="0" indent="0">
              <a:buNone/>
            </a:pPr>
            <a:r>
              <a:rPr lang="en-US" dirty="0" smtClean="0"/>
              <a:t>Names ’,’Births ’])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264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- Get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Check data type of the columns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</a:t>
            </a:r>
            <a:r>
              <a:rPr lang="en-US" dirty="0" err="1" smtClean="0"/>
              <a:t>dtypes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 object</a:t>
            </a:r>
          </a:p>
          <a:p>
            <a:pPr marL="0" indent="0">
              <a:buNone/>
            </a:pPr>
            <a:r>
              <a:rPr lang="en-US" dirty="0" smtClean="0"/>
              <a:t>Births int64</a:t>
            </a:r>
          </a:p>
          <a:p>
            <a:pPr marL="0" indent="0">
              <a:buNone/>
            </a:pPr>
            <a:r>
              <a:rPr lang="en-US" dirty="0" err="1" smtClean="0"/>
              <a:t>dtype</a:t>
            </a:r>
            <a:r>
              <a:rPr lang="en-US" dirty="0" smtClean="0"/>
              <a:t> : object</a:t>
            </a:r>
          </a:p>
          <a:p>
            <a:pPr marL="0" indent="0">
              <a:buNone/>
            </a:pPr>
            <a:r>
              <a:rPr lang="en-US" dirty="0" smtClean="0"/>
              <a:t># Check data type of Births column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Births . </a:t>
            </a:r>
            <a:r>
              <a:rPr lang="en-US" dirty="0" err="1" smtClean="0"/>
              <a:t>dtype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dtype</a:t>
            </a:r>
            <a:r>
              <a:rPr lang="en-US" dirty="0" smtClean="0"/>
              <a:t> (’int64 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075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- Take a look at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head (2)</a:t>
            </a:r>
          </a:p>
          <a:p>
            <a:pPr marL="0" indent="0">
              <a:buNone/>
            </a:pPr>
            <a:r>
              <a:rPr lang="en-US" dirty="0" smtClean="0"/>
              <a:t>	Names Births</a:t>
            </a:r>
          </a:p>
          <a:p>
            <a:pPr marL="0" indent="0">
              <a:buNone/>
            </a:pPr>
            <a:r>
              <a:rPr lang="en-US" dirty="0" smtClean="0"/>
              <a:t>0 	Bob 	  968</a:t>
            </a:r>
          </a:p>
          <a:p>
            <a:pPr marL="0" indent="0">
              <a:buNone/>
            </a:pPr>
            <a:r>
              <a:rPr lang="en-US" dirty="0" smtClean="0"/>
              <a:t>1 	Jessica 155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tail (2)</a:t>
            </a:r>
          </a:p>
          <a:p>
            <a:pPr marL="0" indent="0">
              <a:buNone/>
            </a:pPr>
            <a:r>
              <a:rPr lang="en-US" dirty="0" smtClean="0"/>
              <a:t>	Names Births</a:t>
            </a:r>
          </a:p>
          <a:p>
            <a:pPr marL="0" indent="0">
              <a:buNone/>
            </a:pPr>
            <a:r>
              <a:rPr lang="en-US" dirty="0" smtClean="0"/>
              <a:t>3 	John 578</a:t>
            </a:r>
          </a:p>
          <a:p>
            <a:pPr marL="0" indent="0">
              <a:buNone/>
            </a:pPr>
            <a:r>
              <a:rPr lang="en-US" dirty="0" smtClean="0"/>
              <a:t>4 	Mel 973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columns</a:t>
            </a:r>
          </a:p>
          <a:p>
            <a:pPr marL="0" indent="0">
              <a:buNone/>
            </a:pPr>
            <a:r>
              <a:rPr lang="en-US" dirty="0" smtClean="0"/>
              <a:t>Index ([</a:t>
            </a:r>
            <a:r>
              <a:rPr lang="en-US" dirty="0" err="1" smtClean="0"/>
              <a:t>u’Names</a:t>
            </a:r>
            <a:r>
              <a:rPr lang="en-US" dirty="0" smtClean="0"/>
              <a:t> ’, </a:t>
            </a:r>
            <a:r>
              <a:rPr lang="en-US" dirty="0" err="1" smtClean="0"/>
              <a:t>u’Births</a:t>
            </a:r>
            <a:r>
              <a:rPr lang="en-US" dirty="0" smtClean="0"/>
              <a:t> ’] , </a:t>
            </a:r>
            <a:r>
              <a:rPr lang="en-US" dirty="0" err="1" smtClean="0"/>
              <a:t>dtype</a:t>
            </a:r>
            <a:r>
              <a:rPr lang="en-US" dirty="0" smtClean="0"/>
              <a:t> =’object’)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047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- Take a look at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values</a:t>
            </a:r>
          </a:p>
          <a:p>
            <a:pPr marL="0" indent="0">
              <a:buNone/>
            </a:pPr>
            <a:r>
              <a:rPr lang="en-US" dirty="0" smtClean="0"/>
              <a:t>array ([[ ’Bob ’, 968] ,</a:t>
            </a:r>
          </a:p>
          <a:p>
            <a:pPr marL="0" indent="0">
              <a:buNone/>
            </a:pPr>
            <a:r>
              <a:rPr lang="en-US" dirty="0" smtClean="0"/>
              <a:t>	[’Jessica ’, 155] ,</a:t>
            </a:r>
          </a:p>
          <a:p>
            <a:pPr marL="0" indent="0">
              <a:buNone/>
            </a:pPr>
            <a:r>
              <a:rPr lang="en-US" dirty="0" smtClean="0"/>
              <a:t>	[’Mary ’, 77] ,</a:t>
            </a:r>
          </a:p>
          <a:p>
            <a:pPr marL="0" indent="0">
              <a:buNone/>
            </a:pPr>
            <a:r>
              <a:rPr lang="en-US" dirty="0" smtClean="0"/>
              <a:t>	[’John ’, 578] ,</a:t>
            </a:r>
          </a:p>
          <a:p>
            <a:pPr marL="0" indent="0">
              <a:buNone/>
            </a:pPr>
            <a:r>
              <a:rPr lang="en-US" dirty="0" smtClean="0"/>
              <a:t>	[’Mel ’, 973]] , </a:t>
            </a:r>
            <a:r>
              <a:rPr lang="en-US" dirty="0" err="1" smtClean="0"/>
              <a:t>dtype</a:t>
            </a:r>
            <a:r>
              <a:rPr lang="en-US" dirty="0" smtClean="0"/>
              <a:t> = object 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index</a:t>
            </a:r>
          </a:p>
          <a:p>
            <a:pPr marL="0" indent="0">
              <a:buNone/>
            </a:pPr>
            <a:r>
              <a:rPr lang="en-US" dirty="0" smtClean="0"/>
              <a:t>Int64Index ([0 , 1 , 2 , 3 , 4] , </a:t>
            </a:r>
            <a:r>
              <a:rPr lang="en-US" dirty="0" err="1" smtClean="0"/>
              <a:t>dtype</a:t>
            </a:r>
            <a:r>
              <a:rPr lang="en-US" dirty="0" smtClean="0"/>
              <a:t> =’int64 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48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- Working on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Maximum value in the data set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df</a:t>
            </a:r>
            <a:r>
              <a:rPr lang="en-US" dirty="0" smtClean="0"/>
              <a:t> [’Births ’]. max ()</a:t>
            </a:r>
          </a:p>
          <a:p>
            <a:pPr marL="0" indent="0">
              <a:buNone/>
            </a:pPr>
            <a:r>
              <a:rPr lang="en-US" dirty="0" smtClean="0"/>
              <a:t># Name associated with the maximum value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MaxName</a:t>
            </a:r>
            <a:r>
              <a:rPr lang="en-US" dirty="0" smtClean="0"/>
              <a:t> = </a:t>
            </a:r>
            <a:r>
              <a:rPr lang="en-US" dirty="0" err="1" smtClean="0"/>
              <a:t>df</a:t>
            </a:r>
            <a:r>
              <a:rPr lang="en-US" dirty="0" smtClean="0"/>
              <a:t> [’Names ’][ </a:t>
            </a:r>
            <a:r>
              <a:rPr lang="en-US" dirty="0" err="1" smtClean="0"/>
              <a:t>df</a:t>
            </a:r>
            <a:r>
              <a:rPr lang="en-US" dirty="0" smtClean="0"/>
              <a:t> [’Births ’] == </a:t>
            </a:r>
            <a:r>
              <a:rPr lang="en-US" dirty="0" err="1" smtClean="0"/>
              <a:t>df</a:t>
            </a:r>
            <a:r>
              <a:rPr lang="en-US" dirty="0" smtClean="0"/>
              <a:t> [’Births ’]. max () ].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23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- Describe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[’Names ’]. unique ()</a:t>
            </a:r>
          </a:p>
          <a:p>
            <a:pPr marL="0" indent="0">
              <a:buNone/>
            </a:pPr>
            <a:r>
              <a:rPr lang="en-US" dirty="0" smtClean="0"/>
              <a:t>array ([ ’Mary ’, ’Jessica ’, ’Bob ’, ’John ’, ’</a:t>
            </a:r>
          </a:p>
          <a:p>
            <a:pPr marL="0" indent="0">
              <a:buNone/>
            </a:pPr>
            <a:r>
              <a:rPr lang="en-US" dirty="0" smtClean="0"/>
              <a:t>Mel ’] , </a:t>
            </a:r>
            <a:r>
              <a:rPr lang="en-US" dirty="0" err="1" smtClean="0"/>
              <a:t>dtype</a:t>
            </a:r>
            <a:r>
              <a:rPr lang="en-US" dirty="0" smtClean="0"/>
              <a:t> = object )</a:t>
            </a:r>
          </a:p>
          <a:p>
            <a:pPr marL="0" indent="0">
              <a:buNone/>
            </a:pPr>
            <a:r>
              <a:rPr lang="en-US" dirty="0" smtClean="0"/>
              <a:t>&gt;&gt;&gt; print ( </a:t>
            </a:r>
            <a:r>
              <a:rPr lang="en-US" dirty="0" err="1" smtClean="0"/>
              <a:t>df</a:t>
            </a:r>
            <a:r>
              <a:rPr lang="en-US" dirty="0" smtClean="0"/>
              <a:t> [’Names ’]. describe () )</a:t>
            </a:r>
          </a:p>
          <a:p>
            <a:pPr marL="0" indent="0">
              <a:buNone/>
            </a:pPr>
            <a:r>
              <a:rPr lang="en-US" dirty="0" smtClean="0"/>
              <a:t>count 1000</a:t>
            </a:r>
          </a:p>
          <a:p>
            <a:pPr marL="0" indent="0">
              <a:buNone/>
            </a:pPr>
            <a:r>
              <a:rPr lang="en-US" dirty="0" smtClean="0"/>
              <a:t>unique 5</a:t>
            </a:r>
          </a:p>
          <a:p>
            <a:pPr marL="0" indent="0">
              <a:buNone/>
            </a:pPr>
            <a:r>
              <a:rPr lang="en-US" dirty="0" smtClean="0"/>
              <a:t>top Bob</a:t>
            </a:r>
          </a:p>
          <a:p>
            <a:pPr marL="0" indent="0">
              <a:buNone/>
            </a:pPr>
            <a:r>
              <a:rPr lang="en-US" dirty="0" err="1" smtClean="0"/>
              <a:t>freq</a:t>
            </a:r>
            <a:r>
              <a:rPr lang="en-US" dirty="0" smtClean="0"/>
              <a:t> 206</a:t>
            </a:r>
          </a:p>
          <a:p>
            <a:pPr marL="0" indent="0">
              <a:buNone/>
            </a:pPr>
            <a:r>
              <a:rPr lang="en-US" dirty="0" smtClean="0"/>
              <a:t>Name : Names , </a:t>
            </a:r>
            <a:r>
              <a:rPr lang="en-US" dirty="0" err="1" smtClean="0"/>
              <a:t>dtype</a:t>
            </a:r>
            <a:r>
              <a:rPr lang="en-US" dirty="0" smtClean="0"/>
              <a:t> : 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950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- Add a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&gt;&gt;&gt;d = [0 ,1 ,2 ,3 ,4 ,5 ,6 ,7 ,8 ,9]</a:t>
            </a:r>
          </a:p>
          <a:p>
            <a:pPr marL="0" indent="0">
              <a:buNone/>
            </a:pPr>
            <a:r>
              <a:rPr lang="en-US" dirty="0" smtClean="0"/>
              <a:t># Create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</a:t>
            </a:r>
            <a:r>
              <a:rPr lang="en-US" dirty="0" smtClean="0"/>
              <a:t> . </a:t>
            </a:r>
            <a:r>
              <a:rPr lang="en-US" dirty="0" err="1" smtClean="0"/>
              <a:t>DataFrame</a:t>
            </a:r>
            <a:r>
              <a:rPr lang="en-US" dirty="0" smtClean="0"/>
              <a:t> ( d )</a:t>
            </a:r>
          </a:p>
          <a:p>
            <a:pPr marL="0" indent="0">
              <a:buNone/>
            </a:pPr>
            <a:r>
              <a:rPr lang="en-US" dirty="0" smtClean="0"/>
              <a:t># Name the column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columns = [’Rev ’]</a:t>
            </a:r>
          </a:p>
          <a:p>
            <a:pPr marL="0" indent="0">
              <a:buNone/>
            </a:pPr>
            <a:r>
              <a:rPr lang="en-US" dirty="0" smtClean="0"/>
              <a:t>#Add another one and set the value in that</a:t>
            </a:r>
          </a:p>
          <a:p>
            <a:pPr marL="0" indent="0">
              <a:buNone/>
            </a:pPr>
            <a:r>
              <a:rPr lang="en-US" dirty="0" smtClean="0"/>
              <a:t>column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[’</a:t>
            </a:r>
            <a:r>
              <a:rPr lang="en-US" dirty="0" err="1" smtClean="0"/>
              <a:t>NewCol</a:t>
            </a:r>
            <a:r>
              <a:rPr lang="en-US" dirty="0" smtClean="0"/>
              <a:t> ’]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206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&gt;&gt;&gt; import </a:t>
            </a:r>
            <a:r>
              <a:rPr lang="en-US" dirty="0"/>
              <a:t>pandas as </a:t>
            </a:r>
            <a:r>
              <a:rPr lang="en-US" dirty="0" err="1"/>
              <a:t>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80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- Accessing and indexing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Perform operations on columns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[’</a:t>
            </a:r>
            <a:r>
              <a:rPr lang="en-US" dirty="0" err="1" smtClean="0"/>
              <a:t>NewCol</a:t>
            </a:r>
            <a:r>
              <a:rPr lang="en-US" dirty="0" smtClean="0"/>
              <a:t> ’] = </a:t>
            </a:r>
            <a:r>
              <a:rPr lang="en-US" dirty="0" err="1" smtClean="0"/>
              <a:t>df</a:t>
            </a:r>
            <a:r>
              <a:rPr lang="en-US" dirty="0" smtClean="0"/>
              <a:t> [’</a:t>
            </a:r>
            <a:r>
              <a:rPr lang="en-US" dirty="0" err="1" smtClean="0"/>
              <a:t>NewCol</a:t>
            </a:r>
            <a:r>
              <a:rPr lang="en-US" dirty="0" smtClean="0"/>
              <a:t> ’] + 1</a:t>
            </a:r>
          </a:p>
          <a:p>
            <a:pPr marL="0" indent="0">
              <a:buNone/>
            </a:pPr>
            <a:r>
              <a:rPr lang="en-US" dirty="0" smtClean="0"/>
              <a:t># Delete a column</a:t>
            </a:r>
          </a:p>
          <a:p>
            <a:pPr marL="0" indent="0">
              <a:buNone/>
            </a:pPr>
            <a:r>
              <a:rPr lang="en-US" dirty="0" smtClean="0"/>
              <a:t>&gt;&gt;&gt;del </a:t>
            </a:r>
            <a:r>
              <a:rPr lang="en-US" dirty="0" err="1" smtClean="0"/>
              <a:t>df</a:t>
            </a:r>
            <a:r>
              <a:rPr lang="en-US" dirty="0" smtClean="0"/>
              <a:t> [’</a:t>
            </a:r>
            <a:r>
              <a:rPr lang="en-US" dirty="0" err="1" smtClean="0"/>
              <a:t>NewCol</a:t>
            </a:r>
            <a:r>
              <a:rPr lang="en-US" dirty="0" smtClean="0"/>
              <a:t> ’]</a:t>
            </a:r>
          </a:p>
          <a:p>
            <a:pPr marL="0" indent="0">
              <a:buNone/>
            </a:pPr>
            <a:r>
              <a:rPr lang="en-US" dirty="0" smtClean="0"/>
              <a:t># Edit the index name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i</a:t>
            </a:r>
            <a:r>
              <a:rPr lang="en-US" dirty="0" smtClean="0"/>
              <a:t> = [’a’,’b’,’c’,’d’,’e’,’f’,’g’,’h’,’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’,’j’]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index = 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5260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- Accessing and indexing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# Find based on index value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</a:t>
            </a:r>
            <a:r>
              <a:rPr lang="en-US" dirty="0" err="1" smtClean="0"/>
              <a:t>loc</a:t>
            </a:r>
            <a:r>
              <a:rPr lang="en-US" dirty="0" smtClean="0"/>
              <a:t> [’a’]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</a:t>
            </a:r>
            <a:r>
              <a:rPr lang="en-US" dirty="0" err="1" smtClean="0"/>
              <a:t>loc</a:t>
            </a:r>
            <a:r>
              <a:rPr lang="en-US" dirty="0" smtClean="0"/>
              <a:t> [’</a:t>
            </a:r>
            <a:r>
              <a:rPr lang="en-US" dirty="0" err="1" smtClean="0"/>
              <a:t>a’:’d</a:t>
            </a:r>
            <a:r>
              <a:rPr lang="en-US" dirty="0" smtClean="0"/>
              <a:t>’]</a:t>
            </a:r>
          </a:p>
          <a:p>
            <a:pPr marL="0" indent="0">
              <a:buNone/>
            </a:pPr>
            <a:r>
              <a:rPr lang="en-US" dirty="0" smtClean="0"/>
              <a:t>#Do integer position based indexing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</a:t>
            </a:r>
            <a:r>
              <a:rPr lang="en-US" dirty="0" err="1" smtClean="0"/>
              <a:t>iloc</a:t>
            </a:r>
            <a:r>
              <a:rPr lang="en-US" dirty="0" smtClean="0"/>
              <a:t> [0:3]</a:t>
            </a:r>
          </a:p>
          <a:p>
            <a:pPr marL="0" indent="0">
              <a:buNone/>
            </a:pPr>
            <a:r>
              <a:rPr lang="en-US" dirty="0" smtClean="0"/>
              <a:t># Access using the column name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[’Rev ’]</a:t>
            </a:r>
          </a:p>
          <a:p>
            <a:pPr marL="0" indent="0">
              <a:buNone/>
            </a:pPr>
            <a:r>
              <a:rPr lang="en-US" dirty="0" smtClean="0"/>
              <a:t># Access multiple columns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[[ ’Rev ’, ’test ’]]</a:t>
            </a:r>
          </a:p>
          <a:p>
            <a:pPr marL="0" indent="0">
              <a:buNone/>
            </a:pPr>
            <a:r>
              <a:rPr lang="en-US" dirty="0" smtClean="0"/>
              <a:t># Subset the data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ix [:3 ,[ ’Rev ’, ’test ’]]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7161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- Accessing and indexing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Find based on index value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at [’</a:t>
            </a:r>
            <a:r>
              <a:rPr lang="en-US" dirty="0" err="1" smtClean="0"/>
              <a:t>a’,’Rev</a:t>
            </a:r>
            <a:r>
              <a:rPr lang="en-US" dirty="0" smtClean="0"/>
              <a:t> ’]</a:t>
            </a:r>
          </a:p>
          <a:p>
            <a:pPr marL="0" indent="0">
              <a:buNone/>
            </a:pP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</a:t>
            </a:r>
            <a:r>
              <a:rPr lang="en-US" dirty="0" err="1" smtClean="0"/>
              <a:t>iat</a:t>
            </a:r>
            <a:r>
              <a:rPr lang="en-US" dirty="0" smtClean="0"/>
              <a:t> [0 ,0]</a:t>
            </a:r>
          </a:p>
          <a:p>
            <a:pPr marL="0" indent="0">
              <a:buNone/>
            </a:pPr>
            <a:r>
              <a:rPr lang="en-US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200450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- Accessing and indexing summarized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loc</a:t>
            </a:r>
            <a:r>
              <a:rPr lang="en-US" dirty="0" smtClean="0"/>
              <a:t> : only work on index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iloc</a:t>
            </a:r>
            <a:r>
              <a:rPr lang="en-US" dirty="0" smtClean="0"/>
              <a:t> : work on position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ix : this is the most general and supports index and position based retrieval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at : get scalar values , it ’s a very fast </a:t>
            </a:r>
            <a:r>
              <a:rPr lang="en-US" dirty="0" err="1" smtClean="0"/>
              <a:t>loc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iat</a:t>
            </a:r>
            <a:r>
              <a:rPr lang="en-US" dirty="0" smtClean="0"/>
              <a:t>: get scalar values , it ’s a very fast </a:t>
            </a:r>
            <a:r>
              <a:rPr lang="en-US" dirty="0" err="1" smtClean="0"/>
              <a:t>iloc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2196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-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How do you deal with data that is missing or contains </a:t>
            </a:r>
            <a:r>
              <a:rPr lang="en-US" dirty="0" err="1" smtClean="0"/>
              <a:t>NaNs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</a:t>
            </a:r>
            <a:r>
              <a:rPr lang="en-US" dirty="0" smtClean="0"/>
              <a:t> . </a:t>
            </a:r>
            <a:r>
              <a:rPr lang="en-US" dirty="0" err="1" smtClean="0"/>
              <a:t>DataFrame</a:t>
            </a:r>
            <a:r>
              <a:rPr lang="en-US" dirty="0" smtClean="0"/>
              <a:t> ( np . random . </a:t>
            </a:r>
            <a:r>
              <a:rPr lang="en-US" dirty="0" err="1" smtClean="0"/>
              <a:t>randn</a:t>
            </a:r>
            <a:r>
              <a:rPr lang="en-US" dirty="0" smtClean="0"/>
              <a:t> (5 , 3), index =[ ’a’, ’c’, ’e’, ’f’, ’h’] , columns =[ ’one ’, ’two ’, ’three ’])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</a:t>
            </a:r>
            <a:r>
              <a:rPr lang="en-US" dirty="0" err="1" smtClean="0"/>
              <a:t>loc</a:t>
            </a:r>
            <a:r>
              <a:rPr lang="en-US" dirty="0" smtClean="0"/>
              <a:t> [’</a:t>
            </a:r>
            <a:r>
              <a:rPr lang="en-US" dirty="0" err="1" smtClean="0"/>
              <a:t>a’,’two</a:t>
            </a:r>
            <a:r>
              <a:rPr lang="en-US" dirty="0" smtClean="0"/>
              <a:t> ’] = np . nan</a:t>
            </a:r>
          </a:p>
          <a:p>
            <a:pPr marL="0" indent="0">
              <a:buNone/>
            </a:pPr>
            <a:r>
              <a:rPr lang="en-US" dirty="0" smtClean="0"/>
              <a:t>	one		two		three</a:t>
            </a:r>
          </a:p>
          <a:p>
            <a:pPr marL="0" indent="0">
              <a:buNone/>
            </a:pPr>
            <a:r>
              <a:rPr lang="en-US" dirty="0" smtClean="0"/>
              <a:t>a	-1.192838	</a:t>
            </a:r>
            <a:r>
              <a:rPr lang="en-US" dirty="0" err="1" smtClean="0"/>
              <a:t>NaN</a:t>
            </a:r>
            <a:r>
              <a:rPr lang="en-US" dirty="0" smtClean="0"/>
              <a:t>		-0.337037</a:t>
            </a:r>
          </a:p>
          <a:p>
            <a:pPr marL="0" indent="0">
              <a:buNone/>
            </a:pPr>
            <a:r>
              <a:rPr lang="en-US" dirty="0" smtClean="0"/>
              <a:t>c	0.110718	-0.016733	-0.137009</a:t>
            </a:r>
          </a:p>
          <a:p>
            <a:pPr marL="0" indent="0">
              <a:buNone/>
            </a:pPr>
            <a:r>
              <a:rPr lang="en-US" dirty="0" smtClean="0"/>
              <a:t>e	0.153456	0.266369	-0.064127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	1.709607	-0.424790	-0.792061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	-1.076740	-0.872088	-0.436127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8397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-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do you deal with data that is missing or contains </a:t>
            </a:r>
            <a:r>
              <a:rPr lang="en-US" dirty="0" err="1" smtClean="0"/>
              <a:t>NaNs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</a:t>
            </a:r>
            <a:r>
              <a:rPr lang="en-US" dirty="0" err="1" smtClean="0"/>
              <a:t>isnull</a:t>
            </a:r>
            <a:r>
              <a:rPr lang="en-US" dirty="0" smtClean="0"/>
              <a:t> ()</a:t>
            </a:r>
          </a:p>
          <a:p>
            <a:pPr marL="0" indent="0">
              <a:buNone/>
            </a:pPr>
            <a:r>
              <a:rPr lang="en-US" dirty="0" smtClean="0"/>
              <a:t>	one 	two 	three</a:t>
            </a:r>
          </a:p>
          <a:p>
            <a:pPr marL="0" indent="0">
              <a:buNone/>
            </a:pPr>
            <a:r>
              <a:rPr lang="en-US" dirty="0" smtClean="0"/>
              <a:t>a 	False 	True 	False</a:t>
            </a:r>
          </a:p>
          <a:p>
            <a:pPr marL="0" indent="0">
              <a:buNone/>
            </a:pPr>
            <a:r>
              <a:rPr lang="en-US" dirty="0" smtClean="0"/>
              <a:t>c 	False 	False 	False</a:t>
            </a:r>
          </a:p>
          <a:p>
            <a:pPr marL="0" indent="0">
              <a:buNone/>
            </a:pPr>
            <a:r>
              <a:rPr lang="en-US" dirty="0" smtClean="0"/>
              <a:t>e 	False 	False 	False</a:t>
            </a:r>
          </a:p>
          <a:p>
            <a:pPr marL="0" indent="0">
              <a:buNone/>
            </a:pPr>
            <a:r>
              <a:rPr lang="en-US" dirty="0" smtClean="0"/>
              <a:t>f 	False 	False 	False</a:t>
            </a:r>
          </a:p>
          <a:p>
            <a:pPr marL="0" indent="0">
              <a:buNone/>
            </a:pPr>
            <a:r>
              <a:rPr lang="en-US" dirty="0" smtClean="0"/>
              <a:t>h 	False 	False 	False</a:t>
            </a:r>
          </a:p>
        </p:txBody>
      </p:sp>
    </p:spTree>
    <p:extLst>
      <p:ext uri="{BB962C8B-B14F-4D97-AF65-F5344CB8AC3E}">
        <p14:creationId xmlns:p14="http://schemas.microsoft.com/office/powerpoint/2010/main" xmlns="" val="494931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-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can fill this data in a number of ways.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. </a:t>
            </a:r>
            <a:r>
              <a:rPr lang="en-US" dirty="0" err="1" smtClean="0"/>
              <a:t>fillna</a:t>
            </a:r>
            <a:r>
              <a:rPr lang="en-US" dirty="0" smtClean="0"/>
              <a:t> (0)</a:t>
            </a:r>
          </a:p>
          <a:p>
            <a:pPr marL="0" indent="0">
              <a:buNone/>
            </a:pPr>
            <a:r>
              <a:rPr lang="en-US" dirty="0" smtClean="0"/>
              <a:t>	one 		two 		three</a:t>
            </a:r>
          </a:p>
          <a:p>
            <a:pPr marL="0" indent="0">
              <a:buNone/>
            </a:pPr>
            <a:r>
              <a:rPr lang="en-US" dirty="0" smtClean="0"/>
              <a:t>a 	-1.192838 	0.000000 	-0.337037</a:t>
            </a:r>
          </a:p>
          <a:p>
            <a:pPr marL="0" indent="0">
              <a:buNone/>
            </a:pPr>
            <a:r>
              <a:rPr lang="en-US" dirty="0" smtClean="0"/>
              <a:t>c 	0.110718 	-0.016733 	-0.137009</a:t>
            </a:r>
          </a:p>
          <a:p>
            <a:pPr marL="0" indent="0">
              <a:buNone/>
            </a:pPr>
            <a:r>
              <a:rPr lang="en-US" dirty="0" smtClean="0"/>
              <a:t>e 	0.153456 	0.266369 	-0.064127</a:t>
            </a:r>
          </a:p>
          <a:p>
            <a:pPr marL="0" indent="0">
              <a:buNone/>
            </a:pPr>
            <a:r>
              <a:rPr lang="en-US" dirty="0" smtClean="0"/>
              <a:t>f 	1.709607 	-0.424790 	-0.792061</a:t>
            </a:r>
          </a:p>
          <a:p>
            <a:pPr marL="0" indent="0">
              <a:buNone/>
            </a:pPr>
            <a:r>
              <a:rPr lang="en-US" dirty="0" smtClean="0"/>
              <a:t>h 	-1.076740 	-0.872088 	-0.436127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20318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DataFrame</a:t>
            </a:r>
            <a:r>
              <a:rPr lang="en-US" dirty="0" smtClean="0"/>
              <a:t> is a two-dimensional data structure, i.e., data is aligned in a tabular fashion in rows and columns.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28" y="2668799"/>
            <a:ext cx="4005329" cy="350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59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DataFrame</a:t>
            </a:r>
            <a:r>
              <a:rPr lang="en-US" dirty="0" smtClean="0"/>
              <a:t> from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pandas.DataFrame</a:t>
            </a:r>
            <a:r>
              <a:rPr lang="en-US" dirty="0" smtClean="0"/>
              <a:t>( data, index, columns, </a:t>
            </a:r>
            <a:r>
              <a:rPr lang="en-US" dirty="0" err="1" smtClean="0"/>
              <a:t>dtype</a:t>
            </a:r>
            <a:r>
              <a:rPr lang="en-US" dirty="0" smtClean="0"/>
              <a:t>, copy)</a:t>
            </a:r>
          </a:p>
          <a:p>
            <a:r>
              <a:rPr lang="en-US" dirty="0" smtClean="0"/>
              <a:t>Example 1:</a:t>
            </a:r>
          </a:p>
          <a:p>
            <a:pPr marL="0" indent="0">
              <a:buNone/>
            </a:pPr>
            <a:r>
              <a:rPr lang="pt-BR" dirty="0" smtClean="0"/>
              <a:t>&gt;&gt;&gt; import pandas as pd</a:t>
            </a:r>
          </a:p>
          <a:p>
            <a:pPr marL="0" indent="0">
              <a:buNone/>
            </a:pPr>
            <a:r>
              <a:rPr lang="pt-BR" dirty="0" smtClean="0"/>
              <a:t>&gt;&gt;&gt; data = [1,2,3,4,5]</a:t>
            </a:r>
          </a:p>
          <a:p>
            <a:pPr marL="0" indent="0">
              <a:buNone/>
            </a:pPr>
            <a:r>
              <a:rPr lang="pt-BR" dirty="0" smtClean="0"/>
              <a:t>&gt;&gt;&gt; df = pd.DataFrame(data)</a:t>
            </a:r>
          </a:p>
          <a:p>
            <a:pPr marL="0" indent="0">
              <a:buNone/>
            </a:pPr>
            <a:r>
              <a:rPr lang="pt-BR" dirty="0" smtClean="0"/>
              <a:t>&gt;&gt;&gt; print(df)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0</a:t>
            </a:r>
          </a:p>
          <a:p>
            <a:pPr marL="0" indent="0">
              <a:buNone/>
            </a:pPr>
            <a:r>
              <a:rPr lang="pt-BR" dirty="0" smtClean="0"/>
              <a:t>0    1</a:t>
            </a:r>
          </a:p>
          <a:p>
            <a:pPr marL="0" indent="0">
              <a:buNone/>
            </a:pPr>
            <a:r>
              <a:rPr lang="pt-BR" dirty="0" smtClean="0"/>
              <a:t>1    2</a:t>
            </a:r>
          </a:p>
          <a:p>
            <a:pPr marL="0" indent="0">
              <a:buNone/>
            </a:pPr>
            <a:r>
              <a:rPr lang="pt-BR" dirty="0" smtClean="0"/>
              <a:t>2    3</a:t>
            </a:r>
          </a:p>
          <a:p>
            <a:pPr marL="0" indent="0">
              <a:buNone/>
            </a:pPr>
            <a:r>
              <a:rPr lang="pt-BR" dirty="0" smtClean="0"/>
              <a:t>3    4</a:t>
            </a:r>
          </a:p>
          <a:p>
            <a:pPr marL="0" indent="0">
              <a:buNone/>
            </a:pPr>
            <a:r>
              <a:rPr lang="pt-BR" dirty="0" smtClean="0"/>
              <a:t>4    5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96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DataFrame</a:t>
            </a:r>
            <a:r>
              <a:rPr lang="en-US" dirty="0" smtClean="0"/>
              <a:t> from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2:</a:t>
            </a:r>
          </a:p>
          <a:p>
            <a:pPr marL="0" indent="0">
              <a:buNone/>
            </a:pPr>
            <a:r>
              <a:rPr lang="pt-BR" dirty="0" smtClean="0"/>
              <a:t>&gt;&gt;&gt; import pandas as pd</a:t>
            </a:r>
          </a:p>
          <a:p>
            <a:pPr marL="0" indent="0">
              <a:buNone/>
            </a:pPr>
            <a:r>
              <a:rPr lang="pt-BR" dirty="0" smtClean="0"/>
              <a:t>&gt;&gt;&gt; data = [['Alex',10],['Bob',12],['Clarke',13]]</a:t>
            </a:r>
          </a:p>
          <a:p>
            <a:pPr marL="0" indent="0">
              <a:buNone/>
            </a:pPr>
            <a:r>
              <a:rPr lang="pt-BR" dirty="0" smtClean="0"/>
              <a:t>&gt;&gt;&gt; df = pd.DataFrame(data,columns=['Name','Age'])</a:t>
            </a:r>
          </a:p>
          <a:p>
            <a:pPr marL="0" indent="0">
              <a:buNone/>
            </a:pPr>
            <a:r>
              <a:rPr lang="pt-BR" dirty="0" smtClean="0"/>
              <a:t>&gt;&gt;&gt; print(df) </a:t>
            </a:r>
          </a:p>
          <a:p>
            <a:pPr marL="0" indent="0">
              <a:buNone/>
            </a:pPr>
            <a:r>
              <a:rPr lang="en-US" dirty="0" smtClean="0"/>
              <a:t>       Name      Age</a:t>
            </a:r>
          </a:p>
          <a:p>
            <a:pPr marL="0" indent="0">
              <a:buNone/>
            </a:pPr>
            <a:r>
              <a:rPr lang="en-US" dirty="0" smtClean="0"/>
              <a:t>0     Alex      	 10</a:t>
            </a:r>
          </a:p>
          <a:p>
            <a:pPr marL="0" indent="0">
              <a:buNone/>
            </a:pPr>
            <a:r>
              <a:rPr lang="en-US" dirty="0" smtClean="0"/>
              <a:t>1     Bob         12</a:t>
            </a:r>
          </a:p>
          <a:p>
            <a:pPr marL="0" indent="0">
              <a:buNone/>
            </a:pPr>
            <a:r>
              <a:rPr lang="en-US" dirty="0" smtClean="0"/>
              <a:t>2     Clarke     13</a:t>
            </a:r>
            <a:endParaRPr lang="pt-B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86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DataFrame</a:t>
            </a:r>
            <a:r>
              <a:rPr lang="en-US" dirty="0" smtClean="0"/>
              <a:t> from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2:</a:t>
            </a:r>
          </a:p>
          <a:p>
            <a:pPr marL="0" indent="0">
              <a:buNone/>
            </a:pPr>
            <a:r>
              <a:rPr lang="pt-BR" dirty="0" smtClean="0"/>
              <a:t>&gt;&gt;&gt; </a:t>
            </a: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data = [['Alex',10],['Bob',12],['Clarke',13]]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</a:t>
            </a:r>
            <a:r>
              <a:rPr lang="en-US" dirty="0" err="1" smtClean="0"/>
              <a:t>data,columns</a:t>
            </a:r>
            <a:r>
              <a:rPr lang="en-US" dirty="0" smtClean="0"/>
              <a:t>=['</a:t>
            </a:r>
            <a:r>
              <a:rPr lang="en-US" dirty="0" err="1" smtClean="0"/>
              <a:t>Name','Age</a:t>
            </a:r>
            <a:r>
              <a:rPr lang="en-US" dirty="0" smtClean="0"/>
              <a:t>'],</a:t>
            </a:r>
            <a:r>
              <a:rPr lang="en-US" dirty="0" err="1" smtClean="0"/>
              <a:t>dtype</a:t>
            </a:r>
            <a:r>
              <a:rPr lang="en-US" dirty="0" smtClean="0"/>
              <a:t>=float)</a:t>
            </a:r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Name      Age</a:t>
            </a:r>
          </a:p>
          <a:p>
            <a:pPr marL="0" indent="0">
              <a:buNone/>
            </a:pPr>
            <a:r>
              <a:rPr lang="en-US" dirty="0" smtClean="0"/>
              <a:t>0     Alex         10.0</a:t>
            </a:r>
          </a:p>
          <a:p>
            <a:pPr marL="0" indent="0">
              <a:buNone/>
            </a:pPr>
            <a:r>
              <a:rPr lang="en-US" dirty="0" smtClean="0"/>
              <a:t>1     Bob         12.0</a:t>
            </a:r>
          </a:p>
          <a:p>
            <a:pPr marL="514350" indent="-514350">
              <a:buAutoNum type="arabicPlain" startAt="2"/>
            </a:pPr>
            <a:r>
              <a:rPr lang="en-US" dirty="0" smtClean="0"/>
              <a:t>Clarke     13.0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 − Observe, the </a:t>
            </a:r>
            <a:r>
              <a:rPr lang="en-US" dirty="0" err="1" smtClean="0"/>
              <a:t>dtype</a:t>
            </a:r>
            <a:r>
              <a:rPr lang="en-US" dirty="0" smtClean="0"/>
              <a:t> parameter changes the type of Age column to floating point.</a:t>
            </a:r>
          </a:p>
          <a:p>
            <a:pPr marL="514350" indent="-514350">
              <a:buAutoNum type="arabicPlain" startAt="2"/>
            </a:pPr>
            <a:endParaRPr lang="pt-B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26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DataFrame</a:t>
            </a:r>
            <a:r>
              <a:rPr lang="en-US" dirty="0" smtClean="0"/>
              <a:t> from </a:t>
            </a:r>
            <a:r>
              <a:rPr lang="en-US" dirty="0" err="1" smtClean="0"/>
              <a:t>Dict</a:t>
            </a:r>
            <a:r>
              <a:rPr lang="en-US" dirty="0" smtClean="0"/>
              <a:t> of </a:t>
            </a:r>
            <a:r>
              <a:rPr lang="en-US" dirty="0" err="1" smtClean="0"/>
              <a:t>ndarrays</a:t>
            </a:r>
            <a:r>
              <a:rPr lang="en-US" dirty="0" smtClean="0"/>
              <a:t> /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u="sng" dirty="0" smtClean="0"/>
              <a:t>Example 1</a:t>
            </a:r>
          </a:p>
          <a:p>
            <a:pPr marL="0" indent="0">
              <a:buNone/>
            </a:pPr>
            <a:r>
              <a:rPr lang="en-US" dirty="0" smtClean="0"/>
              <a:t>&gt;&gt;&gt; 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data = {'Name':['Tom', 'Jack', 'Steve', 'Ricky'],'Age':[28,34,29,42]}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(data)</a:t>
            </a:r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Age      Name</a:t>
            </a:r>
          </a:p>
          <a:p>
            <a:pPr marL="0" indent="0">
              <a:buNone/>
            </a:pPr>
            <a:r>
              <a:rPr lang="en-US" dirty="0" smtClean="0"/>
              <a:t>0     28        Tom</a:t>
            </a:r>
          </a:p>
          <a:p>
            <a:pPr marL="0" indent="0">
              <a:buNone/>
            </a:pPr>
            <a:r>
              <a:rPr lang="en-US" dirty="0" smtClean="0"/>
              <a:t>1     34       Jack</a:t>
            </a:r>
          </a:p>
          <a:p>
            <a:pPr marL="0" indent="0">
              <a:buNone/>
            </a:pPr>
            <a:r>
              <a:rPr lang="en-US" dirty="0" smtClean="0"/>
              <a:t>2     29      Steve</a:t>
            </a:r>
          </a:p>
          <a:p>
            <a:pPr marL="0" indent="0">
              <a:buNone/>
            </a:pPr>
            <a:r>
              <a:rPr lang="en-US" dirty="0" smtClean="0"/>
              <a:t>3     42      Ricky</a:t>
            </a:r>
          </a:p>
          <a:p>
            <a:pPr marL="0" indent="0">
              <a:buNone/>
            </a:pPr>
            <a:r>
              <a:rPr lang="en-US" u="sng" dirty="0" smtClean="0"/>
              <a:t>Notes:</a:t>
            </a:r>
          </a:p>
          <a:p>
            <a:r>
              <a:rPr lang="en-US" dirty="0" smtClean="0"/>
              <a:t>All the </a:t>
            </a:r>
            <a:r>
              <a:rPr lang="en-US" dirty="0" err="1" smtClean="0"/>
              <a:t>ndarrays</a:t>
            </a:r>
            <a:r>
              <a:rPr lang="en-US" dirty="0" smtClean="0"/>
              <a:t> must be of same length.</a:t>
            </a:r>
          </a:p>
          <a:p>
            <a:r>
              <a:rPr lang="en-US" dirty="0" smtClean="0"/>
              <a:t>If no index is passed, then by default, index will be range(n), where n is the array length.</a:t>
            </a:r>
          </a:p>
          <a:p>
            <a:r>
              <a:rPr lang="en-US" dirty="0" smtClean="0"/>
              <a:t>If index is passed, then the length of the index should equal to the length of the arrays.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93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DataFrame</a:t>
            </a:r>
            <a:r>
              <a:rPr lang="en-US" dirty="0" smtClean="0"/>
              <a:t> from </a:t>
            </a:r>
            <a:r>
              <a:rPr lang="en-US" dirty="0" err="1" smtClean="0"/>
              <a:t>Dict</a:t>
            </a:r>
            <a:r>
              <a:rPr lang="en-US" dirty="0" smtClean="0"/>
              <a:t> of </a:t>
            </a:r>
            <a:r>
              <a:rPr lang="en-US" dirty="0" err="1" smtClean="0"/>
              <a:t>ndarrays</a:t>
            </a:r>
            <a:r>
              <a:rPr lang="en-US" dirty="0" smtClean="0"/>
              <a:t> /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smtClean="0"/>
              <a:t>Example 2</a:t>
            </a:r>
          </a:p>
          <a:p>
            <a:pPr marL="0" indent="0">
              <a:buNone/>
            </a:pPr>
            <a:r>
              <a:rPr lang="en-US" dirty="0" smtClean="0"/>
              <a:t>	Let us now create an indexed </a:t>
            </a:r>
            <a:r>
              <a:rPr lang="en-US" dirty="0" err="1" smtClean="0"/>
              <a:t>DataFrame</a:t>
            </a:r>
            <a:r>
              <a:rPr lang="en-US" dirty="0" smtClean="0"/>
              <a:t> using arrays.</a:t>
            </a:r>
          </a:p>
          <a:p>
            <a:pPr marL="0" indent="0">
              <a:buNone/>
            </a:pPr>
            <a:r>
              <a:rPr lang="en-US" dirty="0" smtClean="0"/>
              <a:t>&gt;&gt;&gt; 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data = {'Name':['Tom', 'Jack', 'Steve', 'Ricky'],'Age':[28,34,29,42]}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(data, index=['rank1','rank2','rank3','rank4'])</a:t>
            </a:r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Age    Name</a:t>
            </a:r>
          </a:p>
          <a:p>
            <a:pPr marL="0" indent="0">
              <a:buNone/>
            </a:pPr>
            <a:r>
              <a:rPr lang="en-US" dirty="0" smtClean="0"/>
              <a:t>rank1    28      Tom</a:t>
            </a:r>
          </a:p>
          <a:p>
            <a:pPr marL="0" indent="0">
              <a:buNone/>
            </a:pPr>
            <a:r>
              <a:rPr lang="en-US" dirty="0" smtClean="0"/>
              <a:t>rank2    34     Jack</a:t>
            </a:r>
          </a:p>
          <a:p>
            <a:pPr marL="0" indent="0">
              <a:buNone/>
            </a:pPr>
            <a:r>
              <a:rPr lang="en-US" dirty="0" smtClean="0"/>
              <a:t>rank3    29    Steve</a:t>
            </a:r>
          </a:p>
          <a:p>
            <a:pPr marL="0" indent="0">
              <a:buNone/>
            </a:pPr>
            <a:r>
              <a:rPr lang="en-US" dirty="0" smtClean="0"/>
              <a:t>rank4    42    Ricky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91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DataFrame</a:t>
            </a:r>
            <a:r>
              <a:rPr lang="en-US" dirty="0" smtClean="0"/>
              <a:t> from List of </a:t>
            </a:r>
            <a:r>
              <a:rPr lang="en-US" dirty="0" err="1" smtClean="0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smtClean="0"/>
              <a:t>Example 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data = [{'a': 1, 'b': 2},{'a': 5, 'b': 10, 'c': 20}]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(data)</a:t>
            </a:r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pl-PL" dirty="0" smtClean="0"/>
              <a:t> </a:t>
            </a:r>
            <a:r>
              <a:rPr lang="en-US" dirty="0" smtClean="0"/>
              <a:t>    </a:t>
            </a:r>
            <a:r>
              <a:rPr lang="pl-PL" dirty="0" smtClean="0"/>
              <a:t>a    b      c</a:t>
            </a:r>
          </a:p>
          <a:p>
            <a:pPr marL="0" indent="0">
              <a:buNone/>
            </a:pPr>
            <a:r>
              <a:rPr lang="pl-PL" dirty="0" smtClean="0"/>
              <a:t>0   1   2     NaN</a:t>
            </a:r>
          </a:p>
          <a:p>
            <a:pPr marL="514350" indent="-514350">
              <a:buAutoNum type="arabicPlain"/>
            </a:pPr>
            <a:r>
              <a:rPr lang="pl-PL" dirty="0" smtClean="0"/>
              <a:t>5   10   20.0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Notes</a:t>
            </a:r>
          </a:p>
          <a:p>
            <a:r>
              <a:rPr lang="en-US" dirty="0" smtClean="0"/>
              <a:t>Observe, </a:t>
            </a:r>
            <a:r>
              <a:rPr lang="en-US" dirty="0" err="1" smtClean="0"/>
              <a:t>NaN</a:t>
            </a:r>
            <a:r>
              <a:rPr lang="en-US" dirty="0" smtClean="0"/>
              <a:t> (Not a Number) is appended in missing areas.</a:t>
            </a:r>
          </a:p>
          <a:p>
            <a:r>
              <a:rPr lang="en-US" dirty="0"/>
              <a:t>D</a:t>
            </a:r>
            <a:r>
              <a:rPr lang="en-US" dirty="0" smtClean="0"/>
              <a:t>ictionary keys are by default taken as column names.</a:t>
            </a:r>
          </a:p>
        </p:txBody>
      </p:sp>
    </p:spTree>
    <p:extLst>
      <p:ext uri="{BB962C8B-B14F-4D97-AF65-F5344CB8AC3E}">
        <p14:creationId xmlns:p14="http://schemas.microsoft.com/office/powerpoint/2010/main" xmlns="" val="23198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1074</Words>
  <Application>Microsoft Office PowerPoint</Application>
  <PresentationFormat>Custom</PresentationFormat>
  <Paragraphs>239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Pandas Tutorial</vt:lpstr>
      <vt:lpstr>Import Statement</vt:lpstr>
      <vt:lpstr>DataFrame</vt:lpstr>
      <vt:lpstr>Create a DataFrame from Lists</vt:lpstr>
      <vt:lpstr>Create a DataFrame from Lists</vt:lpstr>
      <vt:lpstr>Create a DataFrame from Lists</vt:lpstr>
      <vt:lpstr>Create a DataFrame from Dict of ndarrays / Lists</vt:lpstr>
      <vt:lpstr>Create a DataFrame from Dict of ndarrays / Lists</vt:lpstr>
      <vt:lpstr>Create a DataFrame from List of Dicts</vt:lpstr>
      <vt:lpstr>Create a DataFrame from List of Dicts</vt:lpstr>
      <vt:lpstr>Create a DataFrame from List of Dicts</vt:lpstr>
      <vt:lpstr>Create a DataFrame from List of Dicts</vt:lpstr>
      <vt:lpstr>Pandas - Read data from a file</vt:lpstr>
      <vt:lpstr>Pandas - Get data types</vt:lpstr>
      <vt:lpstr>Pandas - Take a look at the data</vt:lpstr>
      <vt:lpstr>Pandas - Take a look at the data</vt:lpstr>
      <vt:lpstr>Pandas - Working on the data</vt:lpstr>
      <vt:lpstr>Pandas - Describe the data</vt:lpstr>
      <vt:lpstr>Pandas - Add a column</vt:lpstr>
      <vt:lpstr>Pandas - Accessing and indexing the data</vt:lpstr>
      <vt:lpstr>Pandas - Accessing and indexing the data</vt:lpstr>
      <vt:lpstr>Pandas - Accessing and indexing the data</vt:lpstr>
      <vt:lpstr>Pandas - Accessing and indexing summarized</vt:lpstr>
      <vt:lpstr>Pandas - Missing data</vt:lpstr>
      <vt:lpstr>Pandas - Missing data</vt:lpstr>
      <vt:lpstr>Pandas - Missing data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Tutorial</dc:title>
  <dc:creator>Humayun Kabir</dc:creator>
  <cp:lastModifiedBy>j</cp:lastModifiedBy>
  <cp:revision>17</cp:revision>
  <dcterms:created xsi:type="dcterms:W3CDTF">2017-12-19T09:28:26Z</dcterms:created>
  <dcterms:modified xsi:type="dcterms:W3CDTF">2017-12-29T07:54:56Z</dcterms:modified>
</cp:coreProperties>
</file>