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8" r:id="rId3"/>
    <p:sldId id="257" r:id="rId4"/>
    <p:sldId id="299" r:id="rId5"/>
    <p:sldId id="305" r:id="rId6"/>
    <p:sldId id="279" r:id="rId7"/>
  </p:sldIdLst>
  <p:sldSz cx="9144000" cy="5143500" type="screen16x9"/>
  <p:notesSz cx="6858000" cy="9144000"/>
  <p:embeddedFontLst>
    <p:embeddedFont>
      <p:font typeface="Advent Pro Light" panose="020B0604020202020204" charset="0"/>
      <p:regular r:id="rId9"/>
      <p:bold r:id="rId10"/>
    </p:embeddedFont>
    <p:embeddedFont>
      <p:font typeface="Anton" panose="020B0604020202020204" charset="0"/>
      <p:regular r:id="rId11"/>
    </p:embeddedFont>
    <p:embeddedFont>
      <p:font typeface="Fira Sans Condensed Light" panose="020B0604020202020204" charset="0"/>
      <p:regular r:id="rId12"/>
      <p:bold r:id="rId13"/>
      <p:italic r:id="rId14"/>
      <p:boldItalic r:id="rId15"/>
    </p:embeddedFont>
    <p:embeddedFont>
      <p:font typeface="Rajdhani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0B4F3-A4CE-4462-B6CC-BE24EE6D9CB7}" v="93" dt="2021-04-29T02:59:01.564"/>
  </p1510:revLst>
</p1510:revInfo>
</file>

<file path=ppt/tableStyles.xml><?xml version="1.0" encoding="utf-8"?>
<a:tblStyleLst xmlns:a="http://schemas.openxmlformats.org/drawingml/2006/main" def="{22FDD411-88E9-46EF-8F60-4270B82F5F4A}">
  <a:tblStyle styleId="{22FDD411-88E9-46EF-8F60-4270B82F5F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07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t Swadia" userId="c2f71a86f5e80274" providerId="LiveId" clId="{0012479C-B9E3-C945-9F99-5B5ACFFA4FD6}"/>
    <pc:docChg chg="undo custSel addSld delSld modSld delMainMaster">
      <pc:chgData name="Jeet Swadia" userId="c2f71a86f5e80274" providerId="LiveId" clId="{0012479C-B9E3-C945-9F99-5B5ACFFA4FD6}" dt="2021-02-28T21:05:18.012" v="3012" actId="20577"/>
      <pc:docMkLst>
        <pc:docMk/>
      </pc:docMkLst>
      <pc:sldChg chg="modSp mod">
        <pc:chgData name="Jeet Swadia" userId="c2f71a86f5e80274" providerId="LiveId" clId="{0012479C-B9E3-C945-9F99-5B5ACFFA4FD6}" dt="2021-02-28T20:15:35.719" v="2311" actId="403"/>
        <pc:sldMkLst>
          <pc:docMk/>
          <pc:sldMk cId="0" sldId="257"/>
        </pc:sldMkLst>
        <pc:spChg chg="mod">
          <ac:chgData name="Jeet Swadia" userId="c2f71a86f5e80274" providerId="LiveId" clId="{0012479C-B9E3-C945-9F99-5B5ACFFA4FD6}" dt="2021-02-28T19:40:38.869" v="831" actId="20577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15:35.719" v="2311" actId="403"/>
          <ac:spMkLst>
            <pc:docMk/>
            <pc:sldMk cId="0" sldId="257"/>
            <ac:spMk id="110" creationId="{00000000-0000-0000-0000-000000000000}"/>
          </ac:spMkLst>
        </pc:spChg>
      </pc:sldChg>
      <pc:sldChg chg="del">
        <pc:chgData name="Jeet Swadia" userId="c2f71a86f5e80274" providerId="LiveId" clId="{0012479C-B9E3-C945-9F99-5B5ACFFA4FD6}" dt="2021-02-28T19:40:22.102" v="827" actId="2696"/>
        <pc:sldMkLst>
          <pc:docMk/>
          <pc:sldMk cId="0" sldId="258"/>
        </pc:sldMkLst>
      </pc:sldChg>
      <pc:sldChg chg="addSp delSp modSp del">
        <pc:chgData name="Jeet Swadia" userId="c2f71a86f5e80274" providerId="LiveId" clId="{0012479C-B9E3-C945-9F99-5B5ACFFA4FD6}" dt="2021-02-28T20:02:05.998" v="1943" actId="2696"/>
        <pc:sldMkLst>
          <pc:docMk/>
          <pc:sldMk cId="0" sldId="259"/>
        </pc:sldMkLst>
        <pc:spChg chg="add del mod">
          <ac:chgData name="Jeet Swadia" userId="c2f71a86f5e80274" providerId="LiveId" clId="{0012479C-B9E3-C945-9F99-5B5ACFFA4FD6}" dt="2021-02-28T20:02:00.321" v="1941"/>
          <ac:spMkLst>
            <pc:docMk/>
            <pc:sldMk cId="0" sldId="259"/>
            <ac:spMk id="2" creationId="{4F444313-BCF0-FE41-BC97-E69FF67965C9}"/>
          </ac:spMkLst>
        </pc:spChg>
      </pc:sldChg>
      <pc:sldChg chg="modSp del mod">
        <pc:chgData name="Jeet Swadia" userId="c2f71a86f5e80274" providerId="LiveId" clId="{0012479C-B9E3-C945-9F99-5B5ACFFA4FD6}" dt="2021-02-28T20:42:09.866" v="2728" actId="2696"/>
        <pc:sldMkLst>
          <pc:docMk/>
          <pc:sldMk cId="0" sldId="260"/>
        </pc:sldMkLst>
        <pc:spChg chg="mod">
          <ac:chgData name="Jeet Swadia" userId="c2f71a86f5e80274" providerId="LiveId" clId="{0012479C-B9E3-C945-9F99-5B5ACFFA4FD6}" dt="2021-02-28T20:30:13.171" v="2635" actId="20577"/>
          <ac:spMkLst>
            <pc:docMk/>
            <pc:sldMk cId="0" sldId="260"/>
            <ac:spMk id="142" creationId="{00000000-0000-0000-0000-000000000000}"/>
          </ac:spMkLst>
        </pc:spChg>
      </pc:sldChg>
      <pc:sldChg chg="del">
        <pc:chgData name="Jeet Swadia" userId="c2f71a86f5e80274" providerId="LiveId" clId="{0012479C-B9E3-C945-9F99-5B5ACFFA4FD6}" dt="2021-02-28T20:42:10.645" v="2729" actId="2696"/>
        <pc:sldMkLst>
          <pc:docMk/>
          <pc:sldMk cId="0" sldId="261"/>
        </pc:sldMkLst>
      </pc:sldChg>
      <pc:sldChg chg="modSp del mod">
        <pc:chgData name="Jeet Swadia" userId="c2f71a86f5e80274" providerId="LiveId" clId="{0012479C-B9E3-C945-9F99-5B5ACFFA4FD6}" dt="2021-02-28T20:42:11.632" v="2730" actId="2696"/>
        <pc:sldMkLst>
          <pc:docMk/>
          <pc:sldMk cId="0" sldId="262"/>
        </pc:sldMkLst>
        <pc:spChg chg="mod">
          <ac:chgData name="Jeet Swadia" userId="c2f71a86f5e80274" providerId="LiveId" clId="{0012479C-B9E3-C945-9F99-5B5ACFFA4FD6}" dt="2021-02-28T20:35:20.129" v="2673" actId="255"/>
          <ac:spMkLst>
            <pc:docMk/>
            <pc:sldMk cId="0" sldId="262"/>
            <ac:spMk id="174" creationId="{00000000-0000-0000-0000-000000000000}"/>
          </ac:spMkLst>
        </pc:spChg>
      </pc:sldChg>
      <pc:sldChg chg="del">
        <pc:chgData name="Jeet Swadia" userId="c2f71a86f5e80274" providerId="LiveId" clId="{0012479C-B9E3-C945-9F99-5B5ACFFA4FD6}" dt="2021-02-28T20:42:11.911" v="2731" actId="2696"/>
        <pc:sldMkLst>
          <pc:docMk/>
          <pc:sldMk cId="0" sldId="263"/>
        </pc:sldMkLst>
      </pc:sldChg>
      <pc:sldChg chg="del">
        <pc:chgData name="Jeet Swadia" userId="c2f71a86f5e80274" providerId="LiveId" clId="{0012479C-B9E3-C945-9F99-5B5ACFFA4FD6}" dt="2021-02-28T20:42:12.458" v="2732" actId="2696"/>
        <pc:sldMkLst>
          <pc:docMk/>
          <pc:sldMk cId="0" sldId="264"/>
        </pc:sldMkLst>
      </pc:sldChg>
      <pc:sldChg chg="del">
        <pc:chgData name="Jeet Swadia" userId="c2f71a86f5e80274" providerId="LiveId" clId="{0012479C-B9E3-C945-9F99-5B5ACFFA4FD6}" dt="2021-02-28T20:42:14.067" v="2733" actId="2696"/>
        <pc:sldMkLst>
          <pc:docMk/>
          <pc:sldMk cId="0" sldId="265"/>
        </pc:sldMkLst>
      </pc:sldChg>
      <pc:sldChg chg="del">
        <pc:chgData name="Jeet Swadia" userId="c2f71a86f5e80274" providerId="LiveId" clId="{0012479C-B9E3-C945-9F99-5B5ACFFA4FD6}" dt="2021-02-28T20:42:15.213" v="2734" actId="2696"/>
        <pc:sldMkLst>
          <pc:docMk/>
          <pc:sldMk cId="0" sldId="266"/>
        </pc:sldMkLst>
      </pc:sldChg>
      <pc:sldChg chg="del">
        <pc:chgData name="Jeet Swadia" userId="c2f71a86f5e80274" providerId="LiveId" clId="{0012479C-B9E3-C945-9F99-5B5ACFFA4FD6}" dt="2021-02-28T20:42:17.125" v="2735" actId="2696"/>
        <pc:sldMkLst>
          <pc:docMk/>
          <pc:sldMk cId="0" sldId="267"/>
        </pc:sldMkLst>
      </pc:sldChg>
      <pc:sldChg chg="del">
        <pc:chgData name="Jeet Swadia" userId="c2f71a86f5e80274" providerId="LiveId" clId="{0012479C-B9E3-C945-9F99-5B5ACFFA4FD6}" dt="2021-02-28T20:42:18.078" v="2736" actId="2696"/>
        <pc:sldMkLst>
          <pc:docMk/>
          <pc:sldMk cId="0" sldId="268"/>
        </pc:sldMkLst>
      </pc:sldChg>
      <pc:sldChg chg="modSp mod">
        <pc:chgData name="Jeet Swadia" userId="c2f71a86f5e80274" providerId="LiveId" clId="{0012479C-B9E3-C945-9F99-5B5ACFFA4FD6}" dt="2021-02-28T20:42:33.428" v="2757" actId="20577"/>
        <pc:sldMkLst>
          <pc:docMk/>
          <pc:sldMk cId="0" sldId="269"/>
        </pc:sldMkLst>
        <pc:spChg chg="mod">
          <ac:chgData name="Jeet Swadia" userId="c2f71a86f5e80274" providerId="LiveId" clId="{0012479C-B9E3-C945-9F99-5B5ACFFA4FD6}" dt="2021-02-28T20:42:33.428" v="2757" actId="20577"/>
          <ac:spMkLst>
            <pc:docMk/>
            <pc:sldMk cId="0" sldId="269"/>
            <ac:spMk id="748" creationId="{00000000-0000-0000-0000-000000000000}"/>
          </ac:spMkLst>
        </pc:spChg>
      </pc:sldChg>
      <pc:sldChg chg="addSp delSp modSp del mod">
        <pc:chgData name="Jeet Swadia" userId="c2f71a86f5e80274" providerId="LiveId" clId="{0012479C-B9E3-C945-9F99-5B5ACFFA4FD6}" dt="2021-02-28T20:49:37.016" v="2828" actId="2696"/>
        <pc:sldMkLst>
          <pc:docMk/>
          <pc:sldMk cId="0" sldId="270"/>
        </pc:sldMkLst>
        <pc:spChg chg="add del mod">
          <ac:chgData name="Jeet Swadia" userId="c2f71a86f5e80274" providerId="LiveId" clId="{0012479C-B9E3-C945-9F99-5B5ACFFA4FD6}" dt="2021-02-28T20:44:31.943" v="2781"/>
          <ac:spMkLst>
            <pc:docMk/>
            <pc:sldMk cId="0" sldId="270"/>
            <ac:spMk id="2" creationId="{D7D077ED-EA2A-734D-91BB-A2C4AD93CC77}"/>
          </ac:spMkLst>
        </pc:spChg>
        <pc:spChg chg="add del mod">
          <ac:chgData name="Jeet Swadia" userId="c2f71a86f5e80274" providerId="LiveId" clId="{0012479C-B9E3-C945-9F99-5B5ACFFA4FD6}" dt="2021-02-28T20:45:45.394" v="2791"/>
          <ac:spMkLst>
            <pc:docMk/>
            <pc:sldMk cId="0" sldId="270"/>
            <ac:spMk id="3" creationId="{CA01E71E-108E-F04D-96CC-25059E0C2403}"/>
          </ac:spMkLst>
        </pc:spChg>
        <pc:spChg chg="mod">
          <ac:chgData name="Jeet Swadia" userId="c2f71a86f5e80274" providerId="LiveId" clId="{0012479C-B9E3-C945-9F99-5B5ACFFA4FD6}" dt="2021-02-28T20:43:41.837" v="2760"/>
          <ac:spMkLst>
            <pc:docMk/>
            <pc:sldMk cId="0" sldId="270"/>
            <ac:spMk id="5" creationId="{9AC4B53D-09B6-4647-A4BE-2358BE26C928}"/>
          </ac:spMkLst>
        </pc:spChg>
        <pc:spChg chg="mod">
          <ac:chgData name="Jeet Swadia" userId="c2f71a86f5e80274" providerId="LiveId" clId="{0012479C-B9E3-C945-9F99-5B5ACFFA4FD6}" dt="2021-02-28T20:43:41.837" v="2760"/>
          <ac:spMkLst>
            <pc:docMk/>
            <pc:sldMk cId="0" sldId="270"/>
            <ac:spMk id="6" creationId="{FE653550-0F5A-8940-A2F6-782BD1FCDE34}"/>
          </ac:spMkLst>
        </pc:spChg>
        <pc:spChg chg="add del mod">
          <ac:chgData name="Jeet Swadia" userId="c2f71a86f5e80274" providerId="LiveId" clId="{0012479C-B9E3-C945-9F99-5B5ACFFA4FD6}" dt="2021-02-28T20:45:43.114" v="2789"/>
          <ac:spMkLst>
            <pc:docMk/>
            <pc:sldMk cId="0" sldId="270"/>
            <ac:spMk id="7" creationId="{9A86ADBC-9BD8-074B-BE37-981EB859C183}"/>
          </ac:spMkLst>
        </pc:spChg>
        <pc:spChg chg="add mod">
          <ac:chgData name="Jeet Swadia" userId="c2f71a86f5e80274" providerId="LiveId" clId="{0012479C-B9E3-C945-9F99-5B5ACFFA4FD6}" dt="2021-02-28T20:45:52.848" v="2792"/>
          <ac:spMkLst>
            <pc:docMk/>
            <pc:sldMk cId="0" sldId="270"/>
            <ac:spMk id="10" creationId="{93EF8FBB-06EF-284F-A8F4-52511E26C7D3}"/>
          </ac:spMkLst>
        </pc:spChg>
        <pc:spChg chg="mod">
          <ac:chgData name="Jeet Swadia" userId="c2f71a86f5e80274" providerId="LiveId" clId="{0012479C-B9E3-C945-9F99-5B5ACFFA4FD6}" dt="2021-02-28T20:44:06.445" v="2776" actId="1076"/>
          <ac:spMkLst>
            <pc:docMk/>
            <pc:sldMk cId="0" sldId="270"/>
            <ac:spMk id="754" creationId="{00000000-0000-0000-0000-000000000000}"/>
          </ac:spMkLst>
        </pc:spChg>
        <pc:grpChg chg="add mod">
          <ac:chgData name="Jeet Swadia" userId="c2f71a86f5e80274" providerId="LiveId" clId="{0012479C-B9E3-C945-9F99-5B5ACFFA4FD6}" dt="2021-02-28T20:43:45.930" v="2761" actId="1076"/>
          <ac:grpSpMkLst>
            <pc:docMk/>
            <pc:sldMk cId="0" sldId="270"/>
            <ac:grpSpMk id="4" creationId="{449042C8-7602-7946-A5D3-47640CF05EA5}"/>
          </ac:grpSpMkLst>
        </pc:grpChg>
        <pc:picChg chg="del">
          <ac:chgData name="Jeet Swadia" userId="c2f71a86f5e80274" providerId="LiveId" clId="{0012479C-B9E3-C945-9F99-5B5ACFFA4FD6}" dt="2021-02-28T20:43:39.624" v="2759" actId="478"/>
          <ac:picMkLst>
            <pc:docMk/>
            <pc:sldMk cId="0" sldId="270"/>
            <ac:picMk id="753" creationId="{00000000-0000-0000-0000-000000000000}"/>
          </ac:picMkLst>
        </pc:picChg>
      </pc:sldChg>
      <pc:sldChg chg="del">
        <pc:chgData name="Jeet Swadia" userId="c2f71a86f5e80274" providerId="LiveId" clId="{0012479C-B9E3-C945-9F99-5B5ACFFA4FD6}" dt="2021-02-28T20:49:37.901" v="2829" actId="2696"/>
        <pc:sldMkLst>
          <pc:docMk/>
          <pc:sldMk cId="0" sldId="271"/>
        </pc:sldMkLst>
      </pc:sldChg>
      <pc:sldChg chg="del">
        <pc:chgData name="Jeet Swadia" userId="c2f71a86f5e80274" providerId="LiveId" clId="{0012479C-B9E3-C945-9F99-5B5ACFFA4FD6}" dt="2021-02-28T20:49:38.176" v="2830" actId="2696"/>
        <pc:sldMkLst>
          <pc:docMk/>
          <pc:sldMk cId="0" sldId="272"/>
        </pc:sldMkLst>
      </pc:sldChg>
      <pc:sldChg chg="del">
        <pc:chgData name="Jeet Swadia" userId="c2f71a86f5e80274" providerId="LiveId" clId="{0012479C-B9E3-C945-9F99-5B5ACFFA4FD6}" dt="2021-02-28T20:49:39.138" v="2831" actId="2696"/>
        <pc:sldMkLst>
          <pc:docMk/>
          <pc:sldMk cId="0" sldId="273"/>
        </pc:sldMkLst>
      </pc:sldChg>
      <pc:sldChg chg="del">
        <pc:chgData name="Jeet Swadia" userId="c2f71a86f5e80274" providerId="LiveId" clId="{0012479C-B9E3-C945-9F99-5B5ACFFA4FD6}" dt="2021-02-28T20:49:39.620" v="2832" actId="2696"/>
        <pc:sldMkLst>
          <pc:docMk/>
          <pc:sldMk cId="0" sldId="274"/>
        </pc:sldMkLst>
      </pc:sldChg>
      <pc:sldChg chg="del">
        <pc:chgData name="Jeet Swadia" userId="c2f71a86f5e80274" providerId="LiveId" clId="{0012479C-B9E3-C945-9F99-5B5ACFFA4FD6}" dt="2021-02-28T20:49:40.034" v="2833" actId="2696"/>
        <pc:sldMkLst>
          <pc:docMk/>
          <pc:sldMk cId="0" sldId="275"/>
        </pc:sldMkLst>
      </pc:sldChg>
      <pc:sldChg chg="del">
        <pc:chgData name="Jeet Swadia" userId="c2f71a86f5e80274" providerId="LiveId" clId="{0012479C-B9E3-C945-9F99-5B5ACFFA4FD6}" dt="2021-02-28T20:49:40.459" v="2834" actId="2696"/>
        <pc:sldMkLst>
          <pc:docMk/>
          <pc:sldMk cId="0" sldId="276"/>
        </pc:sldMkLst>
      </pc:sldChg>
      <pc:sldChg chg="del">
        <pc:chgData name="Jeet Swadia" userId="c2f71a86f5e80274" providerId="LiveId" clId="{0012479C-B9E3-C945-9F99-5B5ACFFA4FD6}" dt="2021-02-28T20:49:41.245" v="2835" actId="2696"/>
        <pc:sldMkLst>
          <pc:docMk/>
          <pc:sldMk cId="0" sldId="277"/>
        </pc:sldMkLst>
      </pc:sldChg>
      <pc:sldChg chg="addSp delSp modSp add del mod">
        <pc:chgData name="Jeet Swadia" userId="c2f71a86f5e80274" providerId="LiveId" clId="{0012479C-B9E3-C945-9F99-5B5ACFFA4FD6}" dt="2021-02-28T20:51:12.549" v="2898" actId="2696"/>
        <pc:sldMkLst>
          <pc:docMk/>
          <pc:sldMk cId="0" sldId="278"/>
        </pc:sldMkLst>
        <pc:spChg chg="add del mod">
          <ac:chgData name="Jeet Swadia" userId="c2f71a86f5e80274" providerId="LiveId" clId="{0012479C-B9E3-C945-9F99-5B5ACFFA4FD6}" dt="2021-02-28T20:50:27.533" v="2874"/>
          <ac:spMkLst>
            <pc:docMk/>
            <pc:sldMk cId="0" sldId="278"/>
            <ac:spMk id="2" creationId="{EA3158B1-F4D8-9D45-B2CA-5397889065CA}"/>
          </ac:spMkLst>
        </pc:spChg>
        <pc:spChg chg="add del mod">
          <ac:chgData name="Jeet Swadia" userId="c2f71a86f5e80274" providerId="LiveId" clId="{0012479C-B9E3-C945-9F99-5B5ACFFA4FD6}" dt="2021-02-28T20:50:26.630" v="2872"/>
          <ac:spMkLst>
            <pc:docMk/>
            <pc:sldMk cId="0" sldId="278"/>
            <ac:spMk id="3" creationId="{8E2F3226-6500-F44F-8F5E-7C5E4A1027B1}"/>
          </ac:spMkLst>
        </pc:spChg>
        <pc:spChg chg="add del mod">
          <ac:chgData name="Jeet Swadia" userId="c2f71a86f5e80274" providerId="LiveId" clId="{0012479C-B9E3-C945-9F99-5B5ACFFA4FD6}" dt="2021-02-28T20:50:35.479" v="2878"/>
          <ac:spMkLst>
            <pc:docMk/>
            <pc:sldMk cId="0" sldId="278"/>
            <ac:spMk id="4" creationId="{A3CDF2F0-3375-A54D-90A1-33B236E82840}"/>
          </ac:spMkLst>
        </pc:spChg>
        <pc:spChg chg="mod">
          <ac:chgData name="Jeet Swadia" userId="c2f71a86f5e80274" providerId="LiveId" clId="{0012479C-B9E3-C945-9F99-5B5ACFFA4FD6}" dt="2021-02-28T20:50:03.293" v="2867" actId="20577"/>
          <ac:spMkLst>
            <pc:docMk/>
            <pc:sldMk cId="0" sldId="278"/>
            <ac:spMk id="176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50:10.994" v="2868" actId="20577"/>
          <ac:spMkLst>
            <pc:docMk/>
            <pc:sldMk cId="0" sldId="278"/>
            <ac:spMk id="1770" creationId="{00000000-0000-0000-0000-000000000000}"/>
          </ac:spMkLst>
        </pc:spChg>
        <pc:grpChg chg="del">
          <ac:chgData name="Jeet Swadia" userId="c2f71a86f5e80274" providerId="LiveId" clId="{0012479C-B9E3-C945-9F99-5B5ACFFA4FD6}" dt="2021-02-28T20:50:39.289" v="2881" actId="478"/>
          <ac:grpSpMkLst>
            <pc:docMk/>
            <pc:sldMk cId="0" sldId="278"/>
            <ac:grpSpMk id="1771" creationId="{00000000-0000-0000-0000-000000000000}"/>
          </ac:grpSpMkLst>
        </pc:grpChg>
        <pc:grpChg chg="del">
          <ac:chgData name="Jeet Swadia" userId="c2f71a86f5e80274" providerId="LiveId" clId="{0012479C-B9E3-C945-9F99-5B5ACFFA4FD6}" dt="2021-02-28T20:50:37.591" v="2880" actId="478"/>
          <ac:grpSpMkLst>
            <pc:docMk/>
            <pc:sldMk cId="0" sldId="278"/>
            <ac:grpSpMk id="1776" creationId="{00000000-0000-0000-0000-000000000000}"/>
          </ac:grpSpMkLst>
        </pc:grpChg>
        <pc:grpChg chg="del">
          <ac:chgData name="Jeet Swadia" userId="c2f71a86f5e80274" providerId="LiveId" clId="{0012479C-B9E3-C945-9F99-5B5ACFFA4FD6}" dt="2021-02-28T20:50:30.923" v="2875" actId="478"/>
          <ac:grpSpMkLst>
            <pc:docMk/>
            <pc:sldMk cId="0" sldId="278"/>
            <ac:grpSpMk id="1781" creationId="{00000000-0000-0000-0000-000000000000}"/>
          </ac:grpSpMkLst>
        </pc:grpChg>
        <pc:grpChg chg="del">
          <ac:chgData name="Jeet Swadia" userId="c2f71a86f5e80274" providerId="LiveId" clId="{0012479C-B9E3-C945-9F99-5B5ACFFA4FD6}" dt="2021-02-28T20:50:36.009" v="2879" actId="478"/>
          <ac:grpSpMkLst>
            <pc:docMk/>
            <pc:sldMk cId="0" sldId="278"/>
            <ac:grpSpMk id="1784" creationId="{00000000-0000-0000-0000-000000000000}"/>
          </ac:grpSpMkLst>
        </pc:grpChg>
      </pc:sldChg>
      <pc:sldChg chg="addSp delSp modSp mod">
        <pc:chgData name="Jeet Swadia" userId="c2f71a86f5e80274" providerId="LiveId" clId="{0012479C-B9E3-C945-9F99-5B5ACFFA4FD6}" dt="2021-02-28T21:05:18.012" v="3012" actId="20577"/>
        <pc:sldMkLst>
          <pc:docMk/>
          <pc:sldMk cId="0" sldId="279"/>
        </pc:sldMkLst>
        <pc:spChg chg="add del mod">
          <ac:chgData name="Jeet Swadia" userId="c2f71a86f5e80274" providerId="LiveId" clId="{0012479C-B9E3-C945-9F99-5B5ACFFA4FD6}" dt="2021-02-28T20:53:09.179" v="3005"/>
          <ac:spMkLst>
            <pc:docMk/>
            <pc:sldMk cId="0" sldId="279"/>
            <ac:spMk id="2" creationId="{2C1C63F7-D4F2-A145-BC95-AD4315BC5223}"/>
          </ac:spMkLst>
        </pc:spChg>
        <pc:spChg chg="mod">
          <ac:chgData name="Jeet Swadia" userId="c2f71a86f5e80274" providerId="LiveId" clId="{0012479C-B9E3-C945-9F99-5B5ACFFA4FD6}" dt="2021-02-28T21:05:18.012" v="3012" actId="20577"/>
          <ac:spMkLst>
            <pc:docMk/>
            <pc:sldMk cId="0" sldId="279"/>
            <ac:spMk id="1792" creationId="{00000000-0000-0000-0000-000000000000}"/>
          </ac:spMkLst>
        </pc:spChg>
        <pc:picChg chg="del">
          <ac:chgData name="Jeet Swadia" userId="c2f71a86f5e80274" providerId="LiveId" clId="{0012479C-B9E3-C945-9F99-5B5ACFFA4FD6}" dt="2021-02-28T20:51:30.972" v="2917" actId="478"/>
          <ac:picMkLst>
            <pc:docMk/>
            <pc:sldMk cId="0" sldId="279"/>
            <ac:picMk id="1793" creationId="{00000000-0000-0000-0000-000000000000}"/>
          </ac:picMkLst>
        </pc:picChg>
        <pc:picChg chg="del">
          <ac:chgData name="Jeet Swadia" userId="c2f71a86f5e80274" providerId="LiveId" clId="{0012479C-B9E3-C945-9F99-5B5ACFFA4FD6}" dt="2021-02-28T20:51:32.263" v="2918" actId="478"/>
          <ac:picMkLst>
            <pc:docMk/>
            <pc:sldMk cId="0" sldId="279"/>
            <ac:picMk id="1794" creationId="{00000000-0000-0000-0000-000000000000}"/>
          </ac:picMkLst>
        </pc:picChg>
      </pc:sldChg>
      <pc:sldChg chg="del">
        <pc:chgData name="Jeet Swadia" userId="c2f71a86f5e80274" providerId="LiveId" clId="{0012479C-B9E3-C945-9F99-5B5ACFFA4FD6}" dt="2021-02-28T20:53:11.772" v="3006" actId="2696"/>
        <pc:sldMkLst>
          <pc:docMk/>
          <pc:sldMk cId="0" sldId="280"/>
        </pc:sldMkLst>
      </pc:sldChg>
      <pc:sldChg chg="del">
        <pc:chgData name="Jeet Swadia" userId="c2f71a86f5e80274" providerId="LiveId" clId="{0012479C-B9E3-C945-9F99-5B5ACFFA4FD6}" dt="2021-02-28T20:50:54.178" v="2882" actId="2696"/>
        <pc:sldMkLst>
          <pc:docMk/>
          <pc:sldMk cId="0" sldId="281"/>
        </pc:sldMkLst>
      </pc:sldChg>
      <pc:sldChg chg="del">
        <pc:chgData name="Jeet Swadia" userId="c2f71a86f5e80274" providerId="LiveId" clId="{0012479C-B9E3-C945-9F99-5B5ACFFA4FD6}" dt="2021-02-28T20:50:54.681" v="2883" actId="2696"/>
        <pc:sldMkLst>
          <pc:docMk/>
          <pc:sldMk cId="0" sldId="282"/>
        </pc:sldMkLst>
      </pc:sldChg>
      <pc:sldChg chg="del">
        <pc:chgData name="Jeet Swadia" userId="c2f71a86f5e80274" providerId="LiveId" clId="{0012479C-B9E3-C945-9F99-5B5ACFFA4FD6}" dt="2021-02-28T20:50:55.989" v="2884" actId="2696"/>
        <pc:sldMkLst>
          <pc:docMk/>
          <pc:sldMk cId="0" sldId="283"/>
        </pc:sldMkLst>
      </pc:sldChg>
      <pc:sldChg chg="del">
        <pc:chgData name="Jeet Swadia" userId="c2f71a86f5e80274" providerId="LiveId" clId="{0012479C-B9E3-C945-9F99-5B5ACFFA4FD6}" dt="2021-02-28T20:50:56.828" v="2885" actId="2696"/>
        <pc:sldMkLst>
          <pc:docMk/>
          <pc:sldMk cId="0" sldId="284"/>
        </pc:sldMkLst>
      </pc:sldChg>
      <pc:sldChg chg="del">
        <pc:chgData name="Jeet Swadia" userId="c2f71a86f5e80274" providerId="LiveId" clId="{0012479C-B9E3-C945-9F99-5B5ACFFA4FD6}" dt="2021-02-28T20:50:57" v="2886" actId="2696"/>
        <pc:sldMkLst>
          <pc:docMk/>
          <pc:sldMk cId="0" sldId="285"/>
        </pc:sldMkLst>
      </pc:sldChg>
      <pc:sldChg chg="del">
        <pc:chgData name="Jeet Swadia" userId="c2f71a86f5e80274" providerId="LiveId" clId="{0012479C-B9E3-C945-9F99-5B5ACFFA4FD6}" dt="2021-02-28T20:50:57.120" v="2887" actId="2696"/>
        <pc:sldMkLst>
          <pc:docMk/>
          <pc:sldMk cId="0" sldId="286"/>
        </pc:sldMkLst>
      </pc:sldChg>
      <pc:sldChg chg="del">
        <pc:chgData name="Jeet Swadia" userId="c2f71a86f5e80274" providerId="LiveId" clId="{0012479C-B9E3-C945-9F99-5B5ACFFA4FD6}" dt="2021-02-28T20:50:57.241" v="2888" actId="2696"/>
        <pc:sldMkLst>
          <pc:docMk/>
          <pc:sldMk cId="0" sldId="287"/>
        </pc:sldMkLst>
      </pc:sldChg>
      <pc:sldChg chg="del">
        <pc:chgData name="Jeet Swadia" userId="c2f71a86f5e80274" providerId="LiveId" clId="{0012479C-B9E3-C945-9F99-5B5ACFFA4FD6}" dt="2021-02-28T20:50:57.375" v="2889" actId="2696"/>
        <pc:sldMkLst>
          <pc:docMk/>
          <pc:sldMk cId="0" sldId="288"/>
        </pc:sldMkLst>
      </pc:sldChg>
      <pc:sldChg chg="del">
        <pc:chgData name="Jeet Swadia" userId="c2f71a86f5e80274" providerId="LiveId" clId="{0012479C-B9E3-C945-9F99-5B5ACFFA4FD6}" dt="2021-02-28T20:50:57.559" v="2890" actId="2696"/>
        <pc:sldMkLst>
          <pc:docMk/>
          <pc:sldMk cId="0" sldId="289"/>
        </pc:sldMkLst>
      </pc:sldChg>
      <pc:sldChg chg="del">
        <pc:chgData name="Jeet Swadia" userId="c2f71a86f5e80274" providerId="LiveId" clId="{0012479C-B9E3-C945-9F99-5B5ACFFA4FD6}" dt="2021-02-28T20:50:59.813" v="2891" actId="2696"/>
        <pc:sldMkLst>
          <pc:docMk/>
          <pc:sldMk cId="0" sldId="290"/>
        </pc:sldMkLst>
      </pc:sldChg>
      <pc:sldChg chg="del">
        <pc:chgData name="Jeet Swadia" userId="c2f71a86f5e80274" providerId="LiveId" clId="{0012479C-B9E3-C945-9F99-5B5ACFFA4FD6}" dt="2021-02-28T20:51:00.186" v="2892" actId="2696"/>
        <pc:sldMkLst>
          <pc:docMk/>
          <pc:sldMk cId="0" sldId="291"/>
        </pc:sldMkLst>
      </pc:sldChg>
      <pc:sldChg chg="del">
        <pc:chgData name="Jeet Swadia" userId="c2f71a86f5e80274" providerId="LiveId" clId="{0012479C-B9E3-C945-9F99-5B5ACFFA4FD6}" dt="2021-02-28T20:51:00.580" v="2893" actId="2696"/>
        <pc:sldMkLst>
          <pc:docMk/>
          <pc:sldMk cId="0" sldId="292"/>
        </pc:sldMkLst>
      </pc:sldChg>
      <pc:sldChg chg="del">
        <pc:chgData name="Jeet Swadia" userId="c2f71a86f5e80274" providerId="LiveId" clId="{0012479C-B9E3-C945-9F99-5B5ACFFA4FD6}" dt="2021-02-28T20:51:01.550" v="2894" actId="2696"/>
        <pc:sldMkLst>
          <pc:docMk/>
          <pc:sldMk cId="0" sldId="293"/>
        </pc:sldMkLst>
      </pc:sldChg>
      <pc:sldChg chg="del">
        <pc:chgData name="Jeet Swadia" userId="c2f71a86f5e80274" providerId="LiveId" clId="{0012479C-B9E3-C945-9F99-5B5ACFFA4FD6}" dt="2021-02-28T20:51:02.231" v="2895" actId="2696"/>
        <pc:sldMkLst>
          <pc:docMk/>
          <pc:sldMk cId="0" sldId="294"/>
        </pc:sldMkLst>
      </pc:sldChg>
      <pc:sldChg chg="del">
        <pc:chgData name="Jeet Swadia" userId="c2f71a86f5e80274" providerId="LiveId" clId="{0012479C-B9E3-C945-9F99-5B5ACFFA4FD6}" dt="2021-02-28T20:51:02.745" v="2896" actId="2696"/>
        <pc:sldMkLst>
          <pc:docMk/>
          <pc:sldMk cId="0" sldId="295"/>
        </pc:sldMkLst>
      </pc:sldChg>
      <pc:sldChg chg="del">
        <pc:chgData name="Jeet Swadia" userId="c2f71a86f5e80274" providerId="LiveId" clId="{0012479C-B9E3-C945-9F99-5B5ACFFA4FD6}" dt="2021-02-28T20:51:03.053" v="2897" actId="2696"/>
        <pc:sldMkLst>
          <pc:docMk/>
          <pc:sldMk cId="0" sldId="296"/>
        </pc:sldMkLst>
      </pc:sldChg>
      <pc:sldChg chg="delSp new del mod">
        <pc:chgData name="Jeet Swadia" userId="c2f71a86f5e80274" providerId="LiveId" clId="{0012479C-B9E3-C945-9F99-5B5ACFFA4FD6}" dt="2021-02-28T19:29:45.179" v="3" actId="2696"/>
        <pc:sldMkLst>
          <pc:docMk/>
          <pc:sldMk cId="738513213" sldId="297"/>
        </pc:sldMkLst>
        <pc:spChg chg="del">
          <ac:chgData name="Jeet Swadia" userId="c2f71a86f5e80274" providerId="LiveId" clId="{0012479C-B9E3-C945-9F99-5B5ACFFA4FD6}" dt="2021-02-28T19:29:38.153" v="1" actId="478"/>
          <ac:spMkLst>
            <pc:docMk/>
            <pc:sldMk cId="738513213" sldId="297"/>
            <ac:spMk id="2" creationId="{3F1DEA91-C890-C14A-8E45-7F005EBCAA92}"/>
          </ac:spMkLst>
        </pc:spChg>
      </pc:sldChg>
      <pc:sldChg chg="modSp add mod setBg">
        <pc:chgData name="Jeet Swadia" userId="c2f71a86f5e80274" providerId="LiveId" clId="{0012479C-B9E3-C945-9F99-5B5ACFFA4FD6}" dt="2021-02-28T20:15:26.109" v="2309" actId="403"/>
        <pc:sldMkLst>
          <pc:docMk/>
          <pc:sldMk cId="3115665678" sldId="298"/>
        </pc:sldMkLst>
        <pc:spChg chg="mod">
          <ac:chgData name="Jeet Swadia" userId="c2f71a86f5e80274" providerId="LiveId" clId="{0012479C-B9E3-C945-9F99-5B5ACFFA4FD6}" dt="2021-02-28T19:40:29.700" v="829" actId="20577"/>
          <ac:spMkLst>
            <pc:docMk/>
            <pc:sldMk cId="3115665678" sldId="298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15:26.109" v="2309" actId="403"/>
          <ac:spMkLst>
            <pc:docMk/>
            <pc:sldMk cId="3115665678" sldId="298"/>
            <ac:spMk id="110" creationId="{00000000-0000-0000-0000-000000000000}"/>
          </ac:spMkLst>
        </pc:spChg>
      </pc:sldChg>
      <pc:sldChg chg="modSp add mod setBg">
        <pc:chgData name="Jeet Swadia" userId="c2f71a86f5e80274" providerId="LiveId" clId="{0012479C-B9E3-C945-9F99-5B5ACFFA4FD6}" dt="2021-02-28T20:15:55.846" v="2314" actId="20578"/>
        <pc:sldMkLst>
          <pc:docMk/>
          <pc:sldMk cId="603645836" sldId="299"/>
        </pc:sldMkLst>
        <pc:spChg chg="mod">
          <ac:chgData name="Jeet Swadia" userId="c2f71a86f5e80274" providerId="LiveId" clId="{0012479C-B9E3-C945-9F99-5B5ACFFA4FD6}" dt="2021-02-28T19:46:45.451" v="1031" actId="20577"/>
          <ac:spMkLst>
            <pc:docMk/>
            <pc:sldMk cId="603645836" sldId="299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15:55.846" v="2314" actId="20578"/>
          <ac:spMkLst>
            <pc:docMk/>
            <pc:sldMk cId="603645836" sldId="299"/>
            <ac:spMk id="110" creationId="{00000000-0000-0000-0000-000000000000}"/>
          </ac:spMkLst>
        </pc:spChg>
      </pc:sldChg>
      <pc:sldChg chg="addSp delSp modSp add mod">
        <pc:chgData name="Jeet Swadia" userId="c2f71a86f5e80274" providerId="LiveId" clId="{0012479C-B9E3-C945-9F99-5B5ACFFA4FD6}" dt="2021-02-28T20:54:20.493" v="3011" actId="20577"/>
        <pc:sldMkLst>
          <pc:docMk/>
          <pc:sldMk cId="2569823282" sldId="300"/>
        </pc:sldMkLst>
        <pc:spChg chg="add del mod">
          <ac:chgData name="Jeet Swadia" userId="c2f71a86f5e80274" providerId="LiveId" clId="{0012479C-B9E3-C945-9F99-5B5ACFFA4FD6}" dt="2021-02-28T20:20:10.995" v="2592"/>
          <ac:spMkLst>
            <pc:docMk/>
            <pc:sldMk cId="2569823282" sldId="300"/>
            <ac:spMk id="2" creationId="{19AB7F63-8DD9-7444-BC13-35461409828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" creationId="{CACBA7BC-EE44-8B45-9C75-693EBA2F188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" creationId="{DA29AC39-78D1-354E-A540-285226D263C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" creationId="{4CD6339C-92C4-8743-8A5E-2016380D408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" creationId="{502936DF-C5C2-D84D-83B3-B59E878B0EE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" creationId="{D1A54F08-862B-8D4A-A0A7-C9FB104FDF1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" creationId="{F60E2FD0-6E8C-0141-A801-C18EBB35EB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" creationId="{75E772E4-80A1-7347-BBA5-7A2C5BBE2E6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" creationId="{BB4DD7E7-99EC-0047-B078-03D70599E19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" creationId="{618E6630-E581-2F4C-974D-C2F5250959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" creationId="{CE1C7191-F612-5642-A028-A0FC86232A9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" creationId="{82E8E393-2980-5E41-A2EB-8C29B1D6032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" creationId="{6BE3C5D2-C1B0-B149-B2C1-8D47F12062E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" creationId="{47375D7F-70E4-494D-9945-BDF4838F4FD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" creationId="{E45080E4-EE69-3048-BA9C-FAF6D5F9DB5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" creationId="{C7E85DF3-78EE-4043-884F-1CC45958865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" creationId="{779B54CB-FB41-354E-A4C4-6F3588D01CA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" creationId="{D63CB8E0-494F-5F49-9C43-9E87DE92950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" creationId="{9482B9BE-4632-594E-AE08-8915196E9E0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" creationId="{AC88E2EC-78C4-D84D-91F0-1C208469BD6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" creationId="{F5AE6782-A782-974C-9620-14069856B53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" creationId="{A668085C-D0B7-8145-B05A-492E0B582FE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" creationId="{942D76DE-590E-544B-BD95-2705DCD50EF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" creationId="{288EE699-683F-3047-9C9B-EEE0BBF301A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" creationId="{0D42038B-40BD-B145-9AA4-14B38CBA271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" creationId="{70E01A45-A39F-2640-9058-7CFC9E58F88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" creationId="{DEB50DD1-E640-A345-AF07-3510E44B3C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" creationId="{147EFBA2-8232-F24D-84F0-7D30928457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" creationId="{6C8B7DA2-5BC8-294D-94B6-5D8D889B7F9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" creationId="{E2A611FF-2FB5-5449-9D8E-ABC82625B2E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" creationId="{AB372946-CD89-B044-A0A0-CA44A77CBF2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" creationId="{C56D7493-D936-F846-9D42-43B1D408B05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" creationId="{E36FBF67-915C-5447-9082-777665C53A0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" creationId="{C2025026-8C53-A24E-8915-C55F0ACB660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" creationId="{1DB1B6A0-B792-0247-81C1-47042C8FB87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" creationId="{20890FFD-502D-5248-9CCA-1954FC20C74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" creationId="{5E47D3BD-5004-A54F-AF28-FFBCC40290B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" creationId="{DB34BCB9-A661-5D44-AB89-F6CBB5F9D8E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" creationId="{DDAC15CA-EEE1-A843-AEDA-FA7DC23A930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" creationId="{2EB9B110-429D-8542-BFE8-42E69452D55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" creationId="{97342D56-3013-A64B-838C-90C3D102E62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" creationId="{BE0D835F-21AB-B644-94AA-51B77E030F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" creationId="{52A998D1-0108-E248-90DA-AA2CFD45F1F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" creationId="{E29C4047-0A5E-0340-9DF3-3138A351C84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" creationId="{E421043B-7016-1443-A0C1-E5210E3BAEB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" creationId="{F911F859-9DC5-FD4A-88B1-79FA43432FA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" creationId="{804C41D7-4D8E-C840-B08D-168B325DF54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" creationId="{882B2216-4212-174D-A07F-EF2B6D41DFB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" creationId="{24D90FFD-43ED-444F-8676-A14CD8114DF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" creationId="{D489FCB9-22D6-1542-90DA-3C191018458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" creationId="{E8D45A2F-D5A2-834D-B10B-FCAE0B730B6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" creationId="{3E4218A4-49C8-1341-8843-8149017ED20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" creationId="{0D1D097C-D64D-174D-999E-18B132273F1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" creationId="{035F5A7C-ABD8-B54F-B48A-BF3A973D431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" creationId="{B8DFA37F-1ADF-A34B-9D55-F6BA9072962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0" creationId="{49F98227-682E-F54A-AD33-7C1E9E8EC8C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1" creationId="{B7043038-0E1F-B24E-B20E-8FD26A72F37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2" creationId="{5355F9EF-C2F6-4F4D-B8B2-5DCEEE95BF3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3" creationId="{9FD61128-9E04-D646-B8D2-CA2AB34918F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4" creationId="{F026B1B6-7F25-4E4E-89C1-B52F28AF3F4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5" creationId="{2AA8C2DD-DF15-1B45-BF1A-99B1E166194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6" creationId="{FCFC0682-17CA-9744-B615-FE20294B718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7" creationId="{25C801CC-A8A1-2A44-8E07-B45A143D1E4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8" creationId="{1A99BBFF-F747-484E-A826-E730D334101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9" creationId="{C0C82223-733E-044F-8AAC-EC449B58270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0" creationId="{44F04EA1-3E52-E04B-8A89-59D6A56A191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1" creationId="{C1ACF09C-9F6A-9440-B439-CA5CBD4BED0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2" creationId="{B6723008-27F7-0142-A82F-58A26DAF5E8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3" creationId="{FC4C33AF-EC03-7145-B1B4-F844C853B18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4" creationId="{F7D05D90-1041-7C42-B2E2-7726D20F6DA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5" creationId="{D75DDCA2-3C7D-F944-98A9-E4149DA5799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6" creationId="{36EB115F-8E80-0D49-AE43-E66BD75B85A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7" creationId="{278C8124-74EE-FB47-A5C6-369B33A7C72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8" creationId="{D89F9C93-797A-8D49-9435-D911BF5D7B2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9" creationId="{462E7E6C-9F5A-0547-AAC9-8393EBDED5B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0" creationId="{92A5A09E-2990-E640-9F9D-D939D040E6B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1" creationId="{D2AE7ED5-14B0-9F43-91B0-96FC1C410B1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2" creationId="{9869D828-41B5-FF48-A169-22813D826C1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3" creationId="{405AF372-B7FA-224E-B048-C90CD4785A9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4" creationId="{4C4604CD-EF74-E146-9564-6CB21274953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5" creationId="{E3EC27C2-DF14-074B-ABC9-E503C5CB2FD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6" creationId="{3B31D84D-32B7-A748-8360-673C8C75B08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7" creationId="{8E9344E5-89DA-154F-83DD-BF67D5C09EE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8" creationId="{EDCB01D8-D059-B949-A244-AC596F59159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9" creationId="{D9B75383-F776-BA4F-8EC7-13FDA533A3D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0" creationId="{81A96727-F9D9-AD41-881C-73F0B3BF1BC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1" creationId="{086FC313-7E9D-FE44-AFA7-310E1758B20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2" creationId="{F1DA29BF-E983-044D-B00B-86262565B80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3" creationId="{E193F0EB-5671-C442-8F48-B9D46DA4230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4" creationId="{3806AE59-8517-414A-BF4A-D16B08C5214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5" creationId="{9B9A4888-4119-9544-97D3-A289CA575C4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6" creationId="{7A447395-4323-4442-9C57-24BD9EC6E93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7" creationId="{6131890D-C5DE-7342-B32A-8C0F55A3202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8" creationId="{2FE97B26-C17E-5449-ADE2-CF719CA752D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9" creationId="{DC48F9BA-7003-E344-8B3C-91FDE0FC14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0" creationId="{834DCF41-EBE5-8640-A509-D9A93A5A78C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1" creationId="{C04B5AFE-C536-F247-9887-71A8BA6A857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2" creationId="{ACB8D41E-DA4A-DF46-B6C7-623188A7BE2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3" creationId="{EA6D88D7-AFB3-E54B-81B2-760302081CC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4" creationId="{BA6D8020-E1F9-F14C-9FBD-6093A84A0B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5" creationId="{E1F26A5E-088D-A147-9FE9-C6D70A426ED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6" creationId="{2EF6DE52-64F7-D54C-8C2F-EC4A52A5B2A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7" creationId="{808E01D5-50BF-8C44-A619-49066255FBB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8" creationId="{BB6B80D1-7DA8-E84F-B906-7CB48D3982FC}"/>
          </ac:spMkLst>
        </pc:spChg>
        <pc:spChg chg="mod">
          <ac:chgData name="Jeet Swadia" userId="c2f71a86f5e80274" providerId="LiveId" clId="{0012479C-B9E3-C945-9F99-5B5ACFFA4FD6}" dt="2021-02-28T20:02:12.072" v="1949" actId="20577"/>
          <ac:spMkLst>
            <pc:docMk/>
            <pc:sldMk cId="2569823282" sldId="300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54:20.493" v="3011" actId="20577"/>
          <ac:spMkLst>
            <pc:docMk/>
            <pc:sldMk cId="2569823282" sldId="300"/>
            <ac:spMk id="110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1" creationId="{F4486EB3-95AA-3141-9E6C-02AF28EFC38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2" creationId="{ED3F4BC1-01E0-5241-9D7C-9C5C90054B4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3" creationId="{5C8BD990-6D3F-8249-BEC8-447DE2921B9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4" creationId="{F4D0700B-54BC-EB4C-90BF-17EAD926FA7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5" creationId="{F04BA3EF-77F9-4342-A02B-7EC184C1408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6" creationId="{AA535EAA-967B-8240-AD76-DD831935262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7" creationId="{6C4C2762-1F40-B241-9E97-B422A3AA41D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8" creationId="{6CFE57AD-BFF9-E649-83A2-78375A18DB2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9" creationId="{29AF79E4-01E3-1F43-9A6C-2DCC5294C64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0" creationId="{B76DAD2D-9F82-654E-9D79-7293511A637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1" creationId="{E5D58F8D-005A-2D49-8A77-3A3B7BF835F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2" creationId="{16539DE8-20D9-B04B-9063-47526AD33A6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3" creationId="{18065239-CDB8-C44C-85BB-A2B0FFEF942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4" creationId="{E09520E5-7DFD-4546-ADE6-FEB9FD68D9C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5" creationId="{9EB62CBD-4C41-A044-8DE0-F9E4247FBBD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6" creationId="{2A8E788B-8B4F-EE42-86DC-262E0BE39E6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7" creationId="{0776B6AF-BBAB-544F-BA30-4D59B4EE3BD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8" creationId="{776C8776-CC1D-F74B-9F4C-99C5D8289D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9" creationId="{35896CBA-1AD0-5648-ABDD-259FD55DA3F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0" creationId="{A7D94B68-F00B-B947-A9A1-1829A91FB93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1" creationId="{9AE85534-47BE-4C42-9495-5BBF3F42A38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2" creationId="{F4225C3F-B458-0644-BAFB-1E0AC844D54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3" creationId="{36A3E1F6-782F-694F-BF9E-DF83451981A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4" creationId="{6243F5CC-B85A-7843-8439-99B90DE3725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5" creationId="{D6706677-8DD4-A541-9913-674A451CFD9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6" creationId="{2AAB2258-42D1-2742-A971-8C117B28562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7" creationId="{DD32AEA4-CD75-7C49-A8C2-A2CA0951F54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8" creationId="{4F1B49F5-BC6B-CE48-9744-9C3B4089EC8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9" creationId="{5B1EAAC9-3A6A-0F44-9116-3D1301C933A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0" creationId="{055D5086-1F62-9944-AD3C-ED24CDD993C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1" creationId="{0F849AB0-FBF7-0B4D-BF94-1B7D24BD3F9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2" creationId="{0F85DA80-81F9-0647-BED7-F1231594B3B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3" creationId="{F263179E-C605-5848-B89E-77776EB4A04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4" creationId="{65F8D1C0-EBBE-8745-8CB1-1BB84B9611B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5" creationId="{23692CA0-7EAF-A845-A21E-3DEC2ACC9E8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6" creationId="{39185451-F647-5F45-A3F4-57166700005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7" creationId="{EA96E704-012D-314B-9168-86E281A988E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8" creationId="{DFB318F6-7093-A64C-A0D7-2D254157E83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9" creationId="{2F2A5A1F-81DB-A744-85E0-34FCC8A29AB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0" creationId="{D49D3929-D72A-9E4E-BF5D-A9FE1D474E1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1" creationId="{95008D3B-6B34-2542-80D9-6EADCD9B290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2" creationId="{8C23E592-3E28-AA46-AC8A-F85BBDD7EB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3" creationId="{D4BAB196-D6CE-9B4B-A3C6-EAB95A5FF22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4" creationId="{82F8B71D-55BF-E646-9F3E-3AFD6EFF3AD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5" creationId="{0D0548C8-C890-894F-87E1-401B24AA134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6" creationId="{426292AC-9357-C145-AB02-4729413EF29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7" creationId="{C1017CCC-61B0-4C4F-9AF1-629552F2AB0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8" creationId="{AADEA9C7-469D-5542-93C1-EB3D7DC8344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9" creationId="{A751888A-87C4-6D40-B524-3BA01F054C3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0" creationId="{7A0528D4-BA5A-0C4E-9F1C-D740DA88A66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1" creationId="{E1739357-1E44-DF4D-BAB6-965ED4F1AF3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2" creationId="{A181DDDD-60FE-5E40-964C-AFB2B6B7F1E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3" creationId="{54316CD8-26CD-F141-9D9E-BF523B7E1FF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4" creationId="{71AF27EA-1B56-1547-A2F4-920EA7F29A7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5" creationId="{CF34D380-4592-6F41-A5FB-9B526655E3E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6" creationId="{81C5847B-CC4D-DB40-9F41-F31F05466D8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7" creationId="{3832F746-6C42-3E46-8AE3-408021D1C56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8" creationId="{A1A3E9C2-0AC2-2F47-B7FF-C4AADC9CADD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9" creationId="{E1D709D1-BDB4-7047-94ED-EA8068728C1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0" creationId="{C1192503-23F4-404B-91CE-4BA5595D245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1" creationId="{33DDC724-AE2E-8346-B76D-088E9266253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2" creationId="{F5DDAF78-3C27-DD45-9CFD-B71B0BF8D76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3" creationId="{62C8F172-B2AD-D74F-B02A-67C1FCD6183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4" creationId="{2045EA49-AACE-A94E-8521-511B79F0BD6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5" creationId="{0DE9A082-37AA-9344-BB62-C952015DDC1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6" creationId="{40648DCD-0E17-1C48-B16B-09C378D1917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7" creationId="{F6691B2F-B1EF-6F4C-AE7D-B71BD5EE354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8" creationId="{5B92092C-5584-904B-999C-00964E6D6C9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9" creationId="{2715259B-64A8-1E47-BBE4-08D6CD2D43C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0" creationId="{BCA93221-7913-4045-87F8-6E144BE9416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1" creationId="{373F2EC5-A32A-2F47-8A63-C28B38D251FB}"/>
          </ac:spMkLst>
        </pc:spChg>
        <pc:spChg chg="mod">
          <ac:chgData name="Jeet Swadia" userId="c2f71a86f5e80274" providerId="LiveId" clId="{0012479C-B9E3-C945-9F99-5B5ACFFA4FD6}" dt="2021-02-28T20:23:35.683" v="2611" actId="20577"/>
          <ac:spMkLst>
            <pc:docMk/>
            <pc:sldMk cId="2569823282" sldId="300"/>
            <ac:spMk id="182" creationId="{0B9D0B09-BBA0-A24A-AD87-F92E4D3DA3B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3" creationId="{519FA028-1266-B740-864B-B52F3896BD1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4" creationId="{771C7F91-E48E-4A4B-805C-6A1FD9BE3CA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5" creationId="{452D300B-2728-3A48-8378-4AA51852864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6" creationId="{CD8CDF28-D94D-6D48-893D-D5FE88B4E3F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7" creationId="{0C1097E2-8EAC-2340-952A-00470BDED10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8" creationId="{87ACACC9-EEB7-CA47-88EC-1E6695B8364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9" creationId="{9522C15C-9217-034F-87DB-8B60A520E51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0" creationId="{2D303C8C-1261-3543-9386-D10CB622735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1" creationId="{F3F46754-38BC-7046-B803-E9943DBA10D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2" creationId="{A8F70D13-31E3-294E-A761-740B75F09C1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3" creationId="{576729B3-C51F-7B40-9AAE-783077EB335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4" creationId="{144F5D91-7E44-0643-A3C4-0A390A110AE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5" creationId="{042D36B4-5520-BF4A-ADFB-4DC75040EFC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6" creationId="{BEDE99C2-C82C-6546-B242-E4C59B9D125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7" creationId="{EC6EAE0D-C784-5D48-99EC-62DABC0D904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8" creationId="{7E8BC55B-9E26-3C4F-A45A-FF3A98BC486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9" creationId="{02C987F8-AAAD-2945-A260-6A63296BA3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0" creationId="{58AA59CE-4C9B-BD41-AFE0-701250B3E1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1" creationId="{AC0C1FC2-BBD2-E945-8B12-922F9301501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2" creationId="{A88FEFA9-CDF6-F041-B941-BB5ED7D5233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3" creationId="{DDB373AE-C4B6-5449-A2DD-2367131B801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4" creationId="{F80848C6-328B-C845-A947-CA86EEE4AF5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5" creationId="{EA864576-7BD6-4D42-A794-383990D29D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6" creationId="{0EA22477-2E26-4640-990D-AA085DBE77C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7" creationId="{61400046-D7EC-1A4A-AAC7-E898A3CE4F9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8" creationId="{92C68DF5-684A-6049-ADB1-9E7213558CD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9" creationId="{497D2541-ECAF-AC42-88FF-2DDF67A3CE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0" creationId="{D8DC12F7-F10F-6C4E-AC36-813C740AAE9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1" creationId="{EA72083E-C3CC-F040-A819-01B4FF1CFAA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2" creationId="{ECAE6E9C-BDB5-4043-81E3-19AA45C33D7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3" creationId="{253E6E7A-4D92-9645-924C-FB18A0E4779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4" creationId="{3B700BC2-1ED9-B542-A1BF-444719BD420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5" creationId="{82D02A54-F22B-D940-A067-64914E801CC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6" creationId="{A7F4ED71-90E6-8649-9FA1-6C49F0CA577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7" creationId="{67F383E2-D4F5-2D41-B517-F4E22D3E895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8" creationId="{61CBACE9-E870-2840-8EDC-6720D344820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9" creationId="{F77164C9-74B7-0146-AD8D-35DBECD6270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0" creationId="{154F10FC-F1BB-EF4A-846A-35F761FDD9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1" creationId="{F52D257F-5B6E-5F4E-9665-65121246CA9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2" creationId="{8802A753-2A98-E249-BF4F-7B4879B51A9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3" creationId="{42F496D3-0341-4841-B673-9F19FE7E4C2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4" creationId="{54207E7B-B6AB-C645-9FE5-61B64638B1F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5" creationId="{86957D4B-3140-AF4B-A363-348C39F0DEF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6" creationId="{87EA0F52-51D1-4D4F-86C2-277CA9F3A80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7" creationId="{5853732B-25DE-9F45-A3E5-9E814BF25A4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8" creationId="{09272858-8977-7B4F-9E64-50F32655E8A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9" creationId="{93872875-6382-8240-841B-30708E1FB85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0" creationId="{13184F65-98BC-264B-B18F-B8B4A864A51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1" creationId="{2AF56810-A9E0-3D4B-AD4A-42D69F50FE6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2" creationId="{3091796F-5354-A84C-840D-152E14B953B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3" creationId="{B1EDD751-0EE3-0041-AC90-D618909A202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4" creationId="{65A47360-080F-7C42-9D88-1840CBD5271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5" creationId="{C5F8B21E-4498-F949-B21C-03DE05FC3E2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6" creationId="{C0F5FB4D-65BC-FD4F-AD84-1A1E638D418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7" creationId="{285E29FC-EC94-E447-8D8C-8C5C76A75FE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8" creationId="{12F856C4-D821-594A-AF00-B72D6252E67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9" creationId="{98E33FAC-A310-EE44-9E20-EB3B043BD4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0" creationId="{8D27A3D4-B7C0-E44F-BDF1-23795B4FA7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1" creationId="{9BFE17AB-D1F0-674B-995E-BFAC194476D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2" creationId="{4BF5862E-7BEE-9A44-BA52-D46102A2BC0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3" creationId="{4B568FB7-F1A3-F649-A9C7-7DB5D73C7E2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4" creationId="{A0C4DB77-4D61-D348-B305-D0F5588A29B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5" creationId="{DFD47F79-873E-5B44-A76B-3E92C45526C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6" creationId="{64519C68-5CE8-5A4A-879D-22C1EC094F5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7" creationId="{C540B517-0BEF-6541-9491-32AD90A2CE8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8" creationId="{C129E312-99BE-BB42-8FA7-0798ABF38FF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9" creationId="{148C36A2-2D40-F24C-9B20-F92EB306761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0" creationId="{4A2E0976-0A5B-B24E-A547-542CED31885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1" creationId="{9745290D-1D18-1C41-AE84-B225326F0D4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2" creationId="{ED531AA9-1FD8-6A4A-9146-52EF6A992C2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3" creationId="{CB719076-E051-E84A-B98D-35F7683F0A3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4" creationId="{5D660DDB-B383-8D4F-ABA8-21E8DB6B806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5" creationId="{1D507F3E-8358-3741-8190-949FD8A0B52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6" creationId="{310527C3-F079-CF43-8D1A-888B688B7A8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7" creationId="{15E9D8FA-5ECC-E046-9B91-4A5D217D6A2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8" creationId="{F3656071-1670-C749-9936-6CD23C5EA88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9" creationId="{0A877848-A9EA-5E44-9A54-729DF1EAFF7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0" creationId="{9A10C7B1-0C3E-C749-AA0C-E20A0DA9901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1" creationId="{89EEBC82-4187-A943-9211-30ED31291B9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2" creationId="{8E407753-769A-E745-BCE9-2283A7749FC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3" creationId="{DE9716F4-0CF5-1F48-851D-593D4B1725F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4" creationId="{DC4D776A-6194-D643-AF45-0149ABCC02B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5" creationId="{518A23A0-BEE5-5A46-99B2-0FA32EDF11C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6" creationId="{032FF9CE-28E3-3E40-AF4D-AABF0DF1DD6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7" creationId="{68A35B73-1520-5047-848B-34F40FAFC3E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8" creationId="{66EA2BE8-4AAA-E446-89C8-E516A5310AF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9" creationId="{6D7EBAC3-1482-F146-A163-8FCC7566FBA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0" creationId="{BF706F05-D2F0-C241-854B-253E5EC9A44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1" creationId="{ED7B33CA-DE13-6343-A7E0-85746114F49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2" creationId="{21BA1112-C359-EA44-A899-58B4461FB50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3" creationId="{2B4B0162-7FA2-C746-8635-7C193B098F9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4" creationId="{ABA03A7E-E42F-EB4E-A306-93794A1E4FA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5" creationId="{C752BB85-1BC9-7C4B-93D5-9D2E6E9EC7A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6" creationId="{7EB4AA2C-875E-D645-98A1-B8ED461E08A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7" creationId="{1DA4A055-11C4-E942-8BB7-0FF8569A96F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8" creationId="{B1949089-241A-2F46-AE83-A25E5AA9B55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9" creationId="{3C82C355-0594-CD4D-9082-4DB099A0D49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0" creationId="{4FB3833B-9201-BD4B-A656-181C890EF95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1" creationId="{D13E18C1-E961-C84D-8A70-8920F5A2CF2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2" creationId="{2A6C3C64-A638-5D4A-8804-0369E5EFFC9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3" creationId="{5A3E4224-5618-7540-97BF-344E478BFA7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4" creationId="{0A9D0ECE-4564-A94C-B4CF-FA857A5A93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5" creationId="{C6B88E2A-727A-D448-B8F2-B94B698293D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6" creationId="{549B6025-F77B-834E-8053-A3A62739A10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7" creationId="{4C0F9CCF-ACD2-3247-86B6-7149865AFD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8" creationId="{71DAFFF6-C113-D34F-99E0-CB2DFD65817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9" creationId="{A573DE89-E7E5-134F-9B87-736206D6FC0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0" creationId="{71C6D1ED-70BB-9840-97EC-3A70DB1682C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1" creationId="{509BEC98-3B81-9444-9C99-A13CF17D095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2" creationId="{CE1896DE-9185-8042-802C-2CC5B4A8A4D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3" creationId="{E6B87DFB-1CAE-F74C-A57F-AACE06C0201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4" creationId="{7065550F-DD5A-D945-9FFF-A65F8A00660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5" creationId="{67F2C650-A03E-2747-A010-AA1BB6388C8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6" creationId="{BB056C56-EBB1-D548-89FB-96CA5D49343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7" creationId="{B71BB166-9322-A047-9BD0-A4510CAF620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8" creationId="{C9C83EEE-0C48-9646-8566-A731139AE8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9" creationId="{50034445-B7E8-DE4C-AB1D-2E953128743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0" creationId="{A46E4926-D9D3-FD41-8DFF-2A18A21DFC7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1" creationId="{ACD12401-1D66-4C49-A876-7A24820F62E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2" creationId="{F78973F3-0A3D-5141-8F08-EA6F5C4115D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3" creationId="{BBCFD4B6-BAFA-7447-B10F-D6F6EB49D6E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4" creationId="{35EDBA66-7B89-2C41-B090-57CEF4F025D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5" creationId="{297A11B6-50A8-9E4B-A36D-0B3ACC273DC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6" creationId="{A54266E1-EDDF-B845-AACB-FF4FF66D31A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7" creationId="{033D2DB2-F295-5246-9148-B4E8658F4A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8" creationId="{E6F1FCAC-8FF6-B544-97FE-55B60CCC386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9" creationId="{0CFF2C72-D8E5-4D42-8AB3-A22B7CE5254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0" creationId="{8F998DD7-E35B-D946-B494-3C9007067A0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1" creationId="{0D3936F8-C482-794B-A5CD-FA5EAC66C3B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2" creationId="{F89991D8-1261-F148-9F7A-4CBD556223D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3" creationId="{96BF4C3D-103B-4545-A2B5-2E1D1F085CE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4" creationId="{127E2EB7-B00A-B846-9E51-B4ACA0D90D7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5" creationId="{F9695CD9-4CE0-E14F-94AC-17032453C44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6" creationId="{B161F8FC-4FB9-8946-AB79-FB93946884F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7" creationId="{82E13323-F2D6-2D40-B693-862766A8C56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8" creationId="{EB101724-EF31-1841-B8AF-625C362F226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9" creationId="{2D8B2702-5F75-0D4B-8A98-3BD7F59B945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0" creationId="{B418F3CD-C7DB-0647-B757-EE2AA55F9AD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1" creationId="{BA8018C5-6118-5A4F-B3D1-A105D551213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2" creationId="{1C82C279-2D4C-D441-823C-032B24963F9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3" creationId="{ADEAA58D-6AC6-1D43-898A-2A3D2D317DA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4" creationId="{A5488158-2A98-4142-B7D5-FEF643BDFB5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5" creationId="{1C2B7140-F51C-2E44-977C-A9858F7CD9D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6" creationId="{B10818D1-8D9B-B346-B8D3-15B20201885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7" creationId="{25DC1BB5-23AC-C44D-90E1-4A1088FCCA7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8" creationId="{A28EF418-6248-3E44-8613-3AB967C4131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9" creationId="{3B9E5336-70BF-6244-A968-1B7DEC1C40F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0" creationId="{43517AA9-E9D0-EF41-8D83-CA3A83E1158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1" creationId="{0D110ABC-1B7E-F74B-9BB5-0227C540D43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2" creationId="{7C7719BC-CDF2-DE45-A39C-2774BCDCEBA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3" creationId="{4CC23A56-23A9-6A4E-AE4A-7C584A87F22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4" creationId="{78F1AD72-C685-9B4B-8341-9EAA8E8D567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5" creationId="{3C51ED49-9AF3-8947-980E-DF02F804C98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6" creationId="{58AA60A8-44A6-3D49-B35B-713CC08A5D3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7" creationId="{4E5ADB4E-231C-824F-8D40-C07487A6AC2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8" creationId="{17FC3729-D4C8-DB4F-8580-8E337552D59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9" creationId="{840BB210-0F18-E745-8DD1-2EC373C9D72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0" creationId="{914F5583-F20B-C14A-B4B9-BAA23674C9E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1" creationId="{82DC8916-4D8C-2A40-B4A3-7E41AA775F1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2" creationId="{F13F18E2-CF60-EE42-9CA5-C3CC8F8E270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3" creationId="{4E291564-AC07-B242-89FE-367CE647DEF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4" creationId="{E46325F3-30E7-8047-B3F2-E13F384B78B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5" creationId="{3A46650E-5EEA-F34F-BD30-C2129F77DBF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6" creationId="{B312DD89-7808-414D-90DD-E70DDE0B43D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7" creationId="{0F0E4108-39B8-CA4A-936D-7DE001B3941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8" creationId="{FBCB4C97-F7CD-A841-9E91-C8F7D437540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9" creationId="{4556B151-C8A2-044B-B34B-76E5CF3B03E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0" creationId="{8ECA233B-A050-244B-83E5-1BAC5BE89D3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1" creationId="{E1FFA5EA-B380-B649-A409-F43F7AC1636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2" creationId="{6885AB86-A0F9-2E42-A1EC-F97D96FF86F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3" creationId="{202C61A9-9D93-654D-9020-319C6AD0806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4" creationId="{552C6310-5156-2C4E-B2ED-88A3950CB70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5" creationId="{CCADED53-3DCD-764E-9EA1-458A327FA9D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6" creationId="{9DEC7856-D260-574B-8E8A-E7FC33564BC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7" creationId="{2023BC60-68AD-974A-8B98-CD1EBB51835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8" creationId="{49F82D16-6DFF-9447-821B-03FE181903B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9" creationId="{003265AC-8D46-0547-A885-C211B8351C9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0" creationId="{1DDD3EB3-5411-8145-8D36-9FEF154D547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1" creationId="{0A223DD8-2AEC-954E-B291-2385BA7CDA3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2" creationId="{524841D5-DF16-B141-8F6C-39E238BEB55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3" creationId="{3E3434DC-FA22-1D45-A212-62E5478205B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4" creationId="{D07A359E-4733-ED40-858A-DA2C1137E28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5" creationId="{8625ACD9-05FC-8047-B38F-5F9CB6B408D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6" creationId="{004BB99D-BAE5-3C4F-876D-66FA7933737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7" creationId="{CB923675-045B-9C41-8532-3B4C925327D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8" creationId="{8B58E6B0-60DC-6647-8B5D-0940EA6C84B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9" creationId="{2B532B1D-B4CA-B049-A118-E0297A58618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0" creationId="{832E4AB4-EBCE-D640-89EB-B6DC102C0ED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1" creationId="{3F6E1CB2-9BC8-EB43-84EE-B7693CCCB3B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2" creationId="{76CB9CF5-7F55-DE4A-8C35-7B5BAE84593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3" creationId="{779ACCC2-E69D-9747-81B5-DF39C55133D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4" creationId="{D3B83F90-48DC-094C-9FB5-B6D3928D57B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5" creationId="{489F24C3-0CB1-A54F-A155-D49F896348A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6" creationId="{1B5F4DDB-43A4-1643-A7F3-CFBF317ACEB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7" creationId="{055EFBD1-03C7-FB4F-845B-83E6ADCBEC0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8" creationId="{72B85F92-9D17-B846-B3BF-0664FC9DDF8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9" creationId="{04909DDD-29C5-0646-83D0-E09A9F49F45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0" creationId="{A1E6480C-B916-B34F-8C40-5F9EE1E84AB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1" creationId="{6902C149-0799-DC4F-A8A8-D67A8F54B17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2" creationId="{F311737B-B429-B746-8ED5-F6D55426A0E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3" creationId="{B013058F-13CC-4643-B39A-6EA537D32B4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4" creationId="{8B9436B0-D405-EF4A-9946-37DD4FFAFE2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5" creationId="{BE0C8025-CC18-BB46-B531-18993DA03B9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6" creationId="{A11EC9C5-824D-C145-BA9F-133949EC1CA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7" creationId="{361DFBE6-A042-2149-9C3A-63764D19CAC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8" creationId="{8FBF195D-817C-0743-94B5-DAC09E4A981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9" creationId="{3298FAF2-8904-9045-9F01-C0D17B17048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0" creationId="{2327369F-6111-3847-8125-6AFA152A2DD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1" creationId="{390DEE69-C7CB-BC44-B859-CA038521D2B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2" creationId="{733ACEE3-A5F3-7C4C-B3E4-7F0D4E51985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3" creationId="{E1972648-8994-FB48-83DD-8653A34E8B8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4" creationId="{F5FD3D8B-F672-164D-BE9F-F9F11F0AA37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5" creationId="{11676CC2-3C23-314D-B7F8-DA9BCCDF171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6" creationId="{3B92F027-C612-8F4C-900D-3AB497BC162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7" creationId="{66AF648C-9F29-FE45-A4BC-A140686B7D9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8" creationId="{393F7419-2704-4749-8A34-FE8FB21F23E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9" creationId="{4F92E336-713D-9546-A2DE-593B16A46C2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0" creationId="{DDF74B45-FD38-8146-AC17-41BE601F61F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1" creationId="{D3D8A05F-1E87-2347-BA58-2CAAE82945C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2" creationId="{77DD068D-7F7E-4B49-8EA5-4BE42ABF0B6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3" creationId="{5F9D9C6E-3A19-1E40-ABD3-9B21FC0C9E7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4" creationId="{F5814FC2-F23F-6D40-9004-C4463A38C2F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5" creationId="{C8456B65-9F10-D543-9D0B-5B2B60867B2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6" creationId="{4FDD5EA0-F184-984B-82B6-0AFADE5D3CE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7" creationId="{B5BE3E16-3DC8-314C-B96A-6518C40D7CE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8" creationId="{46690510-F1F8-4640-8215-A75FD9F8CAD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9" creationId="{86391E34-3CA3-C343-A099-F1F7A71BFAA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0" creationId="{848502AC-3BFC-4F4A-ACBE-EAB350E66A8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1" creationId="{892BA1FA-9229-EE4C-A201-E751C19FC9B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2" creationId="{A52EA5FF-CA5E-B241-BA6E-58AE50645D0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3" creationId="{BBAF7630-4F80-A947-BBE3-7215146F7E3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4" creationId="{F0CB2CF6-5C0A-5643-BFF0-36FA7CCE51D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5" creationId="{2A284D3E-B3A0-1F44-8B99-8DB09E00234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6" creationId="{7050F2D6-9AA2-AB4A-B18A-BE61C983105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7" creationId="{37BB5CAD-8ABB-6242-8779-088C6EB77E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8" creationId="{E271D637-C71A-544D-9751-0BAAFA9F0BD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9" creationId="{9186BC2E-8979-5B4E-93E2-45576B29BD1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0" creationId="{2E7BE380-54DB-394B-B580-6C7E71C6ADA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1" creationId="{308D3E6C-AC5C-7747-B75C-31F9E1E1D1E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2" creationId="{1580F4BB-912C-8A49-B901-158A1F07615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3" creationId="{3D8E12B1-55D4-4C43-81F1-32AB9C46507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4" creationId="{DB9997E8-E13F-C140-8317-E6488D0E12C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5" creationId="{12C6353F-DF72-0D4C-9BB4-82B4E4852BE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6" creationId="{749E5461-9885-A647-8900-8B2C03E6C95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7" creationId="{CB25A177-8452-2344-874C-C8FE1E7DA28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8" creationId="{3C9AD76B-74A0-7C47-A80D-2533E286AA9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9" creationId="{366F38C6-9749-E147-9860-4DC63703655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0" creationId="{85B8A3AC-A142-314C-A579-AB72B057A8F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1" creationId="{00864AB5-7802-E34C-BF3B-01618888218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2" creationId="{C12F5871-E86F-A742-A86C-3BF47EA2057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3" creationId="{DE4A479A-BB51-C248-9288-1CE8B77FB46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4" creationId="{94D28B99-5E9A-4B40-95E1-CCBB47ABF35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5" creationId="{DAAAEF14-F7D5-154E-B32D-7572FBE8B77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6" creationId="{F6A36238-D68F-054B-AD0F-E5E1CF7C469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7" creationId="{1C6449A5-1791-E74F-BA00-F5BDB829E15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8" creationId="{1230A561-6207-5E4C-B73C-414C51919A7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9" creationId="{AADB648D-85BB-DF4D-9C39-A193D480640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0" creationId="{58F794E3-4645-2D41-A59F-2B6A571709F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1" creationId="{D5DC6152-AD9F-D649-9D90-AAC6EBB0655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2" creationId="{7ABC8EB9-5D74-9040-B913-0A2711509F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3" creationId="{2B21BF88-366C-C04B-BFD9-C40D3D770CE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4" creationId="{8D1F156D-CEAF-0245-8454-9DAD7D02486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5" creationId="{09443F56-B898-0E4C-8A5B-8B9790C3F19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6" creationId="{51A4C145-2A2C-634A-95E9-9F25849DCF2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7" creationId="{9005910A-8E7C-274E-9154-2837D4B5B67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8" creationId="{C24CE732-8885-1342-942B-DF5290FF622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9" creationId="{2C7AD579-D106-C74A-8666-5056943C20F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0" creationId="{73C3D892-78EA-BE41-8323-D20F6E2CF15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1" creationId="{AB5F4C17-8F70-BF4D-B707-0C76947252C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2" creationId="{6DB86361-4798-2340-99BD-6AA7080E512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3" creationId="{1C146B04-D77D-D740-8D2F-613CD205AAE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4" creationId="{06479D22-2279-A54F-9506-6284FB33199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5" creationId="{453D05B0-EAA4-1F42-8027-4A7D11180D1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6" creationId="{76C81B5D-DEDE-974B-9A1C-5CBEF4DDC19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7" creationId="{F53F35C2-924C-2648-9527-D93AAD058AE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8" creationId="{8FCE97EB-3373-8644-93F9-42CF1D3B668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9" creationId="{239AE74A-6617-9F41-A0DA-9AE4C9399EF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0" creationId="{E8A5D730-D3B1-5641-AA0C-3DE5C44D7D9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1" creationId="{61A9E469-6FE7-A847-A3F1-6FA80CFC23F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2" creationId="{52483A07-D4AF-EB43-B8A5-7CD846E96CE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3" creationId="{895D5C1C-D5F5-704B-A2A0-5A98A85C71E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4" creationId="{52C5ABD6-56E1-CA46-BF2C-AC600522D6F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5" creationId="{507E1AF6-92B9-8B43-8C93-E42726952F9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6" creationId="{C1FCF9D0-8251-C44D-89CB-4A57523DB93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7" creationId="{33AAD60A-D080-E346-9882-EB1C2D18CD0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8" creationId="{743C4973-312C-1F44-BE97-3ECD7BDAB5C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9" creationId="{82E59CD2-2308-284A-B6F3-6B54D24E065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0" creationId="{ABF3A766-4A26-8341-9D0B-57A701A55A0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1" creationId="{727DA678-2DF1-E545-B64C-5F4287BA0D6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2" creationId="{97B7CDB6-B574-784F-9863-94541CB3897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3" creationId="{1FB1C02A-4A89-F64C-9E13-DE4160E08C6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4" creationId="{F2096265-4CF6-F74F-82F8-FD854D6CB7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5" creationId="{DBC880FD-699A-1148-B396-0A0BE72C5B3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6" creationId="{37FFA231-9355-3B44-B2F9-7371E2BB974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7" creationId="{39588942-C2E4-874A-8EDF-BD88AB3C81B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8" creationId="{3E6610FB-36D4-1648-8865-113C90BD915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9" creationId="{67FD1666-DED5-6641-A923-23C266059FF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0" creationId="{2989645B-8C2F-FC4B-B101-AAAE8356F1B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1" creationId="{65C009D3-EECB-A14F-AC67-52F8279F03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2" creationId="{829C5A9C-E542-6C44-94F0-8DED969669C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3" creationId="{A50DBF87-B3A5-DA49-BC6F-540781108B5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4" creationId="{89CA9A70-9581-8844-8568-BF8B25D8A9A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5" creationId="{3E935C93-95C9-E542-A02B-A53E459777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6" creationId="{4793D064-BE05-684D-A20A-21464850B7B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7" creationId="{21A7B207-A030-7848-BE20-90463328DD7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8" creationId="{F2CE4F86-39D0-654B-87C7-C76231F7760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9" creationId="{357F73C2-535C-1C40-B3EC-81CA3964D4D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0" creationId="{EE258311-7229-DE45-AE5C-EDC515129DA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1" creationId="{EEDD0F90-EE0E-1249-8321-89AF483DC36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2" creationId="{654C07FA-4D57-C349-988E-44C51C93A86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3" creationId="{75E549CA-8108-0748-8F3C-E0922A8165C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4" creationId="{5BEF2D1B-B317-3F42-A767-0418905F2EE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5" creationId="{BC3BDD47-21E1-A546-BA1C-175C9D8DE3F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6" creationId="{DC32B8F8-C7F6-E940-8981-BE1B64C748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7" creationId="{E1BA7B4E-6D72-3F48-A4F3-09966424BD3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8" creationId="{276526EB-427D-114B-B55F-C0B24C50F54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9" creationId="{B03AEABC-9976-C449-B7C2-3A7AD1667DC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0" creationId="{3874E0C1-5791-BD42-956F-7882FCE3797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1" creationId="{D9D76450-C918-F945-A70F-D1E7A637D49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2" creationId="{90EEEC0B-8ABE-7342-A79C-823B8784A64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3" creationId="{5EA343A5-A95D-7949-8FB8-50E6CB60F3D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4" creationId="{82B2D902-8D79-1142-9646-25DA4B35787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5" creationId="{9CBBA3A6-24D1-A348-A427-3693EAC96E1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6" creationId="{0A655E9B-2D87-FB46-BB8B-4865143D47A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7" creationId="{CDC0594D-BF8F-9345-B9FA-243E0A7A9F8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8" creationId="{15BFF066-BBB8-4046-BAB1-5314CAF5277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9" creationId="{7F558C34-F910-2E4C-8BCF-6E4BFACF427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0" creationId="{C27F47D9-CE53-DD41-A943-73258F78DB9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1" creationId="{00DFE8E4-188A-1040-9170-5594CCA4715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2" creationId="{B4CF7368-AB65-FE4C-BA45-07CFDC69A7C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3" creationId="{029C1F27-D952-8E44-84F1-F3031D5F414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4" creationId="{43FF3787-6B3D-9048-BF61-EE10E41E09D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5" creationId="{FEBAF69E-B465-0545-B643-AE4EFEA0FB8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6" creationId="{1B6B6F11-1A8B-834F-8703-C579FADA39A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7" creationId="{07505A64-F979-D344-96E5-52E3D0B3640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8" creationId="{3A07C805-D065-244C-8880-BFB8043FFCD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9" creationId="{C553E744-C9B4-4547-B146-998A3A429F8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0" creationId="{8A20E167-6777-464D-AA10-F0ECCEA5C97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1" creationId="{F977340C-C89B-5E45-B7FE-FFF1CA93AFF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2" creationId="{E26138F9-0D78-774F-BAAE-356B8130D64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3" creationId="{7CFA923F-B362-DC49-89EA-5DA1C98E30A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4" creationId="{988B6995-A841-E246-A0C2-D755DF8B737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5" creationId="{93B36A2B-C9CE-D446-A213-58835427F24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6" creationId="{8BB082CE-B99F-EE4E-A27F-2261F96D5C5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7" creationId="{0A772C4B-63A4-9D40-9BF8-6B032D2A4F1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8" creationId="{1C2A9CF7-148A-8F4F-9DFB-3A7A19E5C11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9" creationId="{832CC18B-9B36-F941-83DB-9E5E32AE3CF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0" creationId="{142C1EA3-284A-4442-ADE0-35657015A7F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1" creationId="{C1D95BB0-553A-B348-B31B-15E796B53F3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2" creationId="{51A433BC-7F26-6749-8ADD-D5815E1DAA1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3" creationId="{6E25A09B-FA35-8D41-AD53-AE5DBDFBEA6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4" creationId="{B0180412-257C-5042-A77A-011092F66EE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5" creationId="{70815106-1B0C-FF49-A32A-ECA2CEFF1EB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6" creationId="{28D654BF-CA7A-F148-BFED-34C8F11DC96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7" creationId="{6D8D83E9-F905-104C-81B1-CB214B35D72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8" creationId="{CA0B657A-F0E0-C84F-80AE-5AB1DE1560F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9" creationId="{E672F657-53E4-E844-B173-60EC434F968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0" creationId="{35E9B8C4-3534-4B48-9444-9AC03F7826D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1" creationId="{095BE924-48C7-FF4D-89D9-2BEA4083D1B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2" creationId="{B4D8524B-B6E4-F640-802E-B8E1B01F700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3" creationId="{31D0EE6B-E074-CC4B-ADD4-624453E40CF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4" creationId="{9592ED7F-42AF-AF4E-A316-0312D03A033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5" creationId="{EB5D4A33-86B7-E340-B598-F428FB05086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6" creationId="{B2C810E8-B9A5-E84E-871E-1B6D520E810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7" creationId="{4801A956-FB2A-C041-B93C-94434D48A2C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8" creationId="{3428818C-A5A6-CE4F-B2AD-55C0B6B9D98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9" creationId="{1C9A16BD-6A30-544F-8298-E270E931020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0" creationId="{66978152-1B65-5B4F-8FB1-02CF637B7E3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1" creationId="{F677615E-EF19-4D49-BF25-09E89030840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2" creationId="{851AB1A2-A839-544E-B7AD-5B2E462815B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3" creationId="{15B8A266-D23A-AB44-839D-B6712D627EE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4" creationId="{E29B63F2-7F60-2041-AC6C-7E9269D3DEE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5" creationId="{02F0AC0F-EB75-674E-80CF-50FD65DBAE8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6" creationId="{498C1823-1687-8747-8B01-B9A93FAA1CE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7" creationId="{7A47C876-3273-3A45-9245-613BE5C46FE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8" creationId="{2147F73A-AA75-B243-9440-4EE94BC5DD2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9" creationId="{AA15283E-D38C-AA42-A162-BC7B2555CDA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0" creationId="{05C809EA-3459-4043-B75A-CE44E446862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1" creationId="{AEA1E623-346A-6C4A-8AF8-BB59C51ABED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2" creationId="{741744CA-57A9-AE4C-B8A8-3475CB6071C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3" creationId="{9E047037-09C1-784A-A2F3-1C2FDCCFB92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4" creationId="{AA4D4795-6781-DA4F-B739-30520C7646E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5" creationId="{7CD0C971-A821-E141-B87E-550F5D105C1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6" creationId="{2BF2A06F-E061-3B49-9870-98060A1912C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7" creationId="{C65191A0-9FC6-074D-B158-F8B0E95B5C9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8" creationId="{97E5651E-B9B2-9E4F-9D33-1AD825A56AD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9" creationId="{C2C42812-3A83-F34B-ABB0-9ACFB0EF85B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0" creationId="{4DCBD30A-98F7-214D-8F6C-B53DCB03DA5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1" creationId="{B345A7AB-297F-B84D-952D-68B500CD4F8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2" creationId="{E6198793-FEE0-424E-B916-D7EFB3A450C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3" creationId="{31465AD1-8B9F-474C-8C0F-A174D7094FD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4" creationId="{10786F3E-5781-7F49-ACFA-FF0EAADA6D5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5" creationId="{2D4DAD15-A4C1-ED43-9955-B2C6DA5F7C7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6" creationId="{10CCB6A4-6070-734B-95C0-E4CBA12CBC3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7" creationId="{A10A2ABE-FA44-334E-A587-17D7769AC72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8" creationId="{4962CC41-CF51-D248-94EC-35311A3C952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9" creationId="{6875E445-3A62-F345-B872-0F2063C8CE9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0" creationId="{FCE0E368-E75E-AD49-9922-08D491AB1C8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1" creationId="{581EAFE1-9D68-E74C-A362-98931B211E1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2" creationId="{32BF2D9D-E186-CF41-9A34-35E24839400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3" creationId="{31D8DF7D-6932-7341-8900-82197DDC9AF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4" creationId="{106AC2B2-B7E4-8F40-BF1D-46C191ED036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5" creationId="{16CD970B-2033-9F4A-935E-5CB4DBB6E2E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6" creationId="{EABD3CE0-E445-F241-8BEC-091C3362013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7" creationId="{51B7372C-56E2-C84A-B30F-027175F1064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8" creationId="{1AD0CF65-80DA-B64F-BAD9-6F849B16BAD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9" creationId="{084BEFFD-1451-F64D-B44B-37B549440A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0" creationId="{B5713704-DEBF-9843-89C7-21F6EF4ABC2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1" creationId="{5A583DB9-6DA6-C849-AF88-A6B7538E730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2" creationId="{4B41FC4C-91CB-F04A-BA2C-62572B57651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3" creationId="{53B2484D-F9BD-CA4C-BAB8-BE4FDA09D19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4" creationId="{8A094098-20A6-8446-ACAC-CC99B25D22A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5" creationId="{EB9117B5-1FD6-434A-BAFD-3D7AAE04B9B2}"/>
          </ac:spMkLst>
        </pc:spChg>
        <pc:grpChg chg="add del mod">
          <ac:chgData name="Jeet Swadia" userId="c2f71a86f5e80274" providerId="LiveId" clId="{0012479C-B9E3-C945-9F99-5B5ACFFA4FD6}" dt="2021-02-28T20:23:50.843" v="2612" actId="478"/>
          <ac:grpSpMkLst>
            <pc:docMk/>
            <pc:sldMk cId="2569823282" sldId="300"/>
            <ac:grpSpMk id="5" creationId="{6ABCBFD9-4192-6745-87BC-94499510D404}"/>
          </ac:grpSpMkLst>
        </pc:grpChg>
      </pc:sldChg>
      <pc:sldChg chg="addSp delSp modSp add mod">
        <pc:chgData name="Jeet Swadia" userId="c2f71a86f5e80274" providerId="LiveId" clId="{0012479C-B9E3-C945-9F99-5B5ACFFA4FD6}" dt="2021-02-28T20:35:03.030" v="2671"/>
        <pc:sldMkLst>
          <pc:docMk/>
          <pc:sldMk cId="1176921956" sldId="301"/>
        </pc:sldMkLst>
        <pc:spChg chg="add del mod">
          <ac:chgData name="Jeet Swadia" userId="c2f71a86f5e80274" providerId="LiveId" clId="{0012479C-B9E3-C945-9F99-5B5ACFFA4FD6}" dt="2021-02-28T20:35:03.030" v="2671"/>
          <ac:spMkLst>
            <pc:docMk/>
            <pc:sldMk cId="1176921956" sldId="301"/>
            <ac:spMk id="4" creationId="{9944BE5B-4EC0-494F-B18F-74D84A68C8CB}"/>
          </ac:spMkLst>
        </pc:spChg>
        <pc:spChg chg="mod">
          <ac:chgData name="Jeet Swadia" userId="c2f71a86f5e80274" providerId="LiveId" clId="{0012479C-B9E3-C945-9F99-5B5ACFFA4FD6}" dt="2021-02-28T20:30:33.612" v="2653" actId="20577"/>
          <ac:spMkLst>
            <pc:docMk/>
            <pc:sldMk cId="1176921956" sldId="301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32:16.003" v="2669"/>
          <ac:spMkLst>
            <pc:docMk/>
            <pc:sldMk cId="1176921956" sldId="301"/>
            <ac:spMk id="110" creationId="{00000000-0000-0000-0000-000000000000}"/>
          </ac:spMkLst>
        </pc:spChg>
        <pc:picChg chg="add mod">
          <ac:chgData name="Jeet Swadia" userId="c2f71a86f5e80274" providerId="LiveId" clId="{0012479C-B9E3-C945-9F99-5B5ACFFA4FD6}" dt="2021-02-28T20:31:51.406" v="2665" actId="1076"/>
          <ac:picMkLst>
            <pc:docMk/>
            <pc:sldMk cId="1176921956" sldId="301"/>
            <ac:picMk id="3" creationId="{A3736ACB-F2C3-E349-A102-9E5627185283}"/>
          </ac:picMkLst>
        </pc:picChg>
      </pc:sldChg>
      <pc:sldChg chg="addSp delSp modSp add mod">
        <pc:chgData name="Jeet Swadia" userId="c2f71a86f5e80274" providerId="LiveId" clId="{0012479C-B9E3-C945-9F99-5B5ACFFA4FD6}" dt="2021-02-28T20:37:16.352" v="2716"/>
        <pc:sldMkLst>
          <pc:docMk/>
          <pc:sldMk cId="2084342828" sldId="302"/>
        </pc:sldMkLst>
        <pc:spChg chg="add del mod">
          <ac:chgData name="Jeet Swadia" userId="c2f71a86f5e80274" providerId="LiveId" clId="{0012479C-B9E3-C945-9F99-5B5ACFFA4FD6}" dt="2021-02-28T20:37:16.352" v="2716"/>
          <ac:spMkLst>
            <pc:docMk/>
            <pc:sldMk cId="2084342828" sldId="302"/>
            <ac:spMk id="5" creationId="{67C0434D-2382-FD43-AA81-F6CEF4E2F46F}"/>
          </ac:spMkLst>
        </pc:spChg>
        <pc:spChg chg="mod">
          <ac:chgData name="Jeet Swadia" userId="c2f71a86f5e80274" providerId="LiveId" clId="{0012479C-B9E3-C945-9F99-5B5ACFFA4FD6}" dt="2021-02-28T20:35:41.279" v="2706" actId="20577"/>
          <ac:spMkLst>
            <pc:docMk/>
            <pc:sldMk cId="2084342828" sldId="302"/>
            <ac:spMk id="110" creationId="{00000000-0000-0000-0000-000000000000}"/>
          </ac:spMkLst>
        </pc:spChg>
        <pc:picChg chg="del">
          <ac:chgData name="Jeet Swadia" userId="c2f71a86f5e80274" providerId="LiveId" clId="{0012479C-B9E3-C945-9F99-5B5ACFFA4FD6}" dt="2021-02-28T20:36:33.702" v="2707" actId="478"/>
          <ac:picMkLst>
            <pc:docMk/>
            <pc:sldMk cId="2084342828" sldId="302"/>
            <ac:picMk id="3" creationId="{A3736ACB-F2C3-E349-A102-9E5627185283}"/>
          </ac:picMkLst>
        </pc:picChg>
        <pc:picChg chg="add mod">
          <ac:chgData name="Jeet Swadia" userId="c2f71a86f5e80274" providerId="LiveId" clId="{0012479C-B9E3-C945-9F99-5B5ACFFA4FD6}" dt="2021-02-28T20:37:00.921" v="2714" actId="1076"/>
          <ac:picMkLst>
            <pc:docMk/>
            <pc:sldMk cId="2084342828" sldId="302"/>
            <ac:picMk id="4" creationId="{8C184DE4-16A0-254E-9821-621FC94B3C76}"/>
          </ac:picMkLst>
        </pc:picChg>
      </pc:sldChg>
      <pc:sldChg chg="addSp delSp modSp add mod">
        <pc:chgData name="Jeet Swadia" userId="c2f71a86f5e80274" providerId="LiveId" clId="{0012479C-B9E3-C945-9F99-5B5ACFFA4FD6}" dt="2021-02-28T20:39:00.209" v="2727" actId="1076"/>
        <pc:sldMkLst>
          <pc:docMk/>
          <pc:sldMk cId="4258694751" sldId="303"/>
        </pc:sldMkLst>
        <pc:spChg chg="mod">
          <ac:chgData name="Jeet Swadia" userId="c2f71a86f5e80274" providerId="LiveId" clId="{0012479C-B9E3-C945-9F99-5B5ACFFA4FD6}" dt="2021-02-28T20:37:54.705" v="2719" actId="12"/>
          <ac:spMkLst>
            <pc:docMk/>
            <pc:sldMk cId="4258694751" sldId="303"/>
            <ac:spMk id="110" creationId="{00000000-0000-0000-0000-000000000000}"/>
          </ac:spMkLst>
        </pc:spChg>
        <pc:picChg chg="add mod">
          <ac:chgData name="Jeet Swadia" userId="c2f71a86f5e80274" providerId="LiveId" clId="{0012479C-B9E3-C945-9F99-5B5ACFFA4FD6}" dt="2021-02-28T20:39:00.209" v="2727" actId="1076"/>
          <ac:picMkLst>
            <pc:docMk/>
            <pc:sldMk cId="4258694751" sldId="303"/>
            <ac:picMk id="3" creationId="{3BD14770-D298-9C49-81A4-8FEAC8FD53D2}"/>
          </ac:picMkLst>
        </pc:picChg>
        <pc:picChg chg="del">
          <ac:chgData name="Jeet Swadia" userId="c2f71a86f5e80274" providerId="LiveId" clId="{0012479C-B9E3-C945-9F99-5B5ACFFA4FD6}" dt="2021-02-28T20:38:37.649" v="2720" actId="478"/>
          <ac:picMkLst>
            <pc:docMk/>
            <pc:sldMk cId="4258694751" sldId="303"/>
            <ac:picMk id="4" creationId="{8C184DE4-16A0-254E-9821-621FC94B3C76}"/>
          </ac:picMkLst>
        </pc:picChg>
      </pc:sldChg>
      <pc:sldChg chg="addSp delSp modSp add mod">
        <pc:chgData name="Jeet Swadia" userId="c2f71a86f5e80274" providerId="LiveId" clId="{0012479C-B9E3-C945-9F99-5B5ACFFA4FD6}" dt="2021-02-28T20:49:27.103" v="2827" actId="5793"/>
        <pc:sldMkLst>
          <pc:docMk/>
          <pc:sldMk cId="4176257195" sldId="304"/>
        </pc:sldMkLst>
        <pc:spChg chg="mod">
          <ac:chgData name="Jeet Swadia" userId="c2f71a86f5e80274" providerId="LiveId" clId="{0012479C-B9E3-C945-9F99-5B5ACFFA4FD6}" dt="2021-02-28T20:46:39.666" v="2808"/>
          <ac:spMkLst>
            <pc:docMk/>
            <pc:sldMk cId="4176257195" sldId="304"/>
            <ac:spMk id="6" creationId="{08ACF9DC-295D-814B-84F5-4DB1DAF270BB}"/>
          </ac:spMkLst>
        </pc:spChg>
        <pc:spChg chg="mod">
          <ac:chgData name="Jeet Swadia" userId="c2f71a86f5e80274" providerId="LiveId" clId="{0012479C-B9E3-C945-9F99-5B5ACFFA4FD6}" dt="2021-02-28T20:46:39.666" v="2808"/>
          <ac:spMkLst>
            <pc:docMk/>
            <pc:sldMk cId="4176257195" sldId="304"/>
            <ac:spMk id="7" creationId="{42EC6629-8973-6948-B91E-74D893BA978E}"/>
          </ac:spMkLst>
        </pc:spChg>
        <pc:spChg chg="mod">
          <ac:chgData name="Jeet Swadia" userId="c2f71a86f5e80274" providerId="LiveId" clId="{0012479C-B9E3-C945-9F99-5B5ACFFA4FD6}" dt="2021-02-28T20:46:28.311" v="2807" actId="20577"/>
          <ac:spMkLst>
            <pc:docMk/>
            <pc:sldMk cId="4176257195" sldId="304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49:27.103" v="2827" actId="5793"/>
          <ac:spMkLst>
            <pc:docMk/>
            <pc:sldMk cId="4176257195" sldId="304"/>
            <ac:spMk id="110" creationId="{00000000-0000-0000-0000-000000000000}"/>
          </ac:spMkLst>
        </pc:spChg>
        <pc:grpChg chg="add mod">
          <ac:chgData name="Jeet Swadia" userId="c2f71a86f5e80274" providerId="LiveId" clId="{0012479C-B9E3-C945-9F99-5B5ACFFA4FD6}" dt="2021-02-28T20:46:45.308" v="2809" actId="1076"/>
          <ac:grpSpMkLst>
            <pc:docMk/>
            <pc:sldMk cId="4176257195" sldId="304"/>
            <ac:grpSpMk id="5" creationId="{34C4EE71-9055-BF46-84B5-08BF256EAD98}"/>
          </ac:grpSpMkLst>
        </pc:grpChg>
        <pc:picChg chg="del">
          <ac:chgData name="Jeet Swadia" userId="c2f71a86f5e80274" providerId="LiveId" clId="{0012479C-B9E3-C945-9F99-5B5ACFFA4FD6}" dt="2021-02-28T20:46:52.968" v="2810" actId="478"/>
          <ac:picMkLst>
            <pc:docMk/>
            <pc:sldMk cId="4176257195" sldId="304"/>
            <ac:picMk id="3" creationId="{3BD14770-D298-9C49-81A4-8FEAC8FD53D2}"/>
          </ac:picMkLst>
        </pc:picChg>
      </pc:sldChg>
      <pc:sldMasterChg chg="addSldLayout delSldLayout">
        <pc:chgData name="Jeet Swadia" userId="c2f71a86f5e80274" providerId="LiveId" clId="{0012479C-B9E3-C945-9F99-5B5ACFFA4FD6}" dt="2021-02-28T20:51:12.549" v="2898" actId="2696"/>
        <pc:sldMasterMkLst>
          <pc:docMk/>
          <pc:sldMasterMk cId="0" sldId="2147483669"/>
        </pc:sldMasterMkLst>
        <pc:sldLayoutChg chg="del">
          <pc:chgData name="Jeet Swadia" userId="c2f71a86f5e80274" providerId="LiveId" clId="{0012479C-B9E3-C945-9F99-5B5ACFFA4FD6}" dt="2021-02-28T20:49:37.016" v="2828" actId="2696"/>
          <pc:sldLayoutMkLst>
            <pc:docMk/>
            <pc:sldMasterMk cId="0" sldId="2147483669"/>
            <pc:sldLayoutMk cId="0" sldId="2147483649"/>
          </pc:sldLayoutMkLst>
        </pc:sldLayoutChg>
        <pc:sldLayoutChg chg="del">
          <pc:chgData name="Jeet Swadia" userId="c2f71a86f5e80274" providerId="LiveId" clId="{0012479C-B9E3-C945-9F99-5B5ACFFA4FD6}" dt="2021-02-28T20:49:40.034" v="2833" actId="2696"/>
          <pc:sldLayoutMkLst>
            <pc:docMk/>
            <pc:sldMasterMk cId="0" sldId="2147483669"/>
            <pc:sldLayoutMk cId="0" sldId="2147483651"/>
          </pc:sldLayoutMkLst>
        </pc:sldLayoutChg>
        <pc:sldLayoutChg chg="del">
          <pc:chgData name="Jeet Swadia" userId="c2f71a86f5e80274" providerId="LiveId" clId="{0012479C-B9E3-C945-9F99-5B5ACFFA4FD6}" dt="2021-02-28T20:49:41.245" v="2835" actId="2696"/>
          <pc:sldLayoutMkLst>
            <pc:docMk/>
            <pc:sldMasterMk cId="0" sldId="2147483669"/>
            <pc:sldLayoutMk cId="0" sldId="2147483652"/>
          </pc:sldLayoutMkLst>
        </pc:sldLayoutChg>
        <pc:sldLayoutChg chg="del">
          <pc:chgData name="Jeet Swadia" userId="c2f71a86f5e80274" providerId="LiveId" clId="{0012479C-B9E3-C945-9F99-5B5ACFFA4FD6}" dt="2021-02-28T20:49:40.459" v="2834" actId="2696"/>
          <pc:sldLayoutMkLst>
            <pc:docMk/>
            <pc:sldMasterMk cId="0" sldId="2147483669"/>
            <pc:sldLayoutMk cId="0" sldId="2147483653"/>
          </pc:sldLayoutMkLst>
        </pc:sldLayoutChg>
        <pc:sldLayoutChg chg="del">
          <pc:chgData name="Jeet Swadia" userId="c2f71a86f5e80274" providerId="LiveId" clId="{0012479C-B9E3-C945-9F99-5B5ACFFA4FD6}" dt="2021-02-28T20:02:05.998" v="1943" actId="2696"/>
          <pc:sldLayoutMkLst>
            <pc:docMk/>
            <pc:sldMasterMk cId="0" sldId="2147483669"/>
            <pc:sldLayoutMk cId="0" sldId="2147483654"/>
          </pc:sldLayoutMkLst>
        </pc:sldLayoutChg>
        <pc:sldLayoutChg chg="del">
          <pc:chgData name="Jeet Swadia" userId="c2f71a86f5e80274" providerId="LiveId" clId="{0012479C-B9E3-C945-9F99-5B5ACFFA4FD6}" dt="2021-02-28T20:42:11.632" v="2730" actId="2696"/>
          <pc:sldLayoutMkLst>
            <pc:docMk/>
            <pc:sldMasterMk cId="0" sldId="2147483669"/>
            <pc:sldLayoutMk cId="0" sldId="2147483656"/>
          </pc:sldLayoutMkLst>
        </pc:sldLayoutChg>
        <pc:sldLayoutChg chg="del">
          <pc:chgData name="Jeet Swadia" userId="c2f71a86f5e80274" providerId="LiveId" clId="{0012479C-B9E3-C945-9F99-5B5ACFFA4FD6}" dt="2021-02-28T20:42:09.866" v="2728" actId="2696"/>
          <pc:sldLayoutMkLst>
            <pc:docMk/>
            <pc:sldMasterMk cId="0" sldId="2147483669"/>
            <pc:sldLayoutMk cId="0" sldId="2147483657"/>
          </pc:sldLayoutMkLst>
        </pc:sldLayoutChg>
        <pc:sldLayoutChg chg="del">
          <pc:chgData name="Jeet Swadia" userId="c2f71a86f5e80274" providerId="LiveId" clId="{0012479C-B9E3-C945-9F99-5B5ACFFA4FD6}" dt="2021-02-28T20:49:37.901" v="2829" actId="2696"/>
          <pc:sldLayoutMkLst>
            <pc:docMk/>
            <pc:sldMasterMk cId="0" sldId="2147483669"/>
            <pc:sldLayoutMk cId="0" sldId="2147483658"/>
          </pc:sldLayoutMkLst>
        </pc:sldLayoutChg>
        <pc:sldLayoutChg chg="del">
          <pc:chgData name="Jeet Swadia" userId="c2f71a86f5e80274" providerId="LiveId" clId="{0012479C-B9E3-C945-9F99-5B5ACFFA4FD6}" dt="2021-02-28T19:40:22.102" v="827" actId="2696"/>
          <pc:sldLayoutMkLst>
            <pc:docMk/>
            <pc:sldMasterMk cId="0" sldId="2147483669"/>
            <pc:sldLayoutMk cId="0" sldId="2147483660"/>
          </pc:sldLayoutMkLst>
        </pc:sldLayoutChg>
        <pc:sldLayoutChg chg="del">
          <pc:chgData name="Jeet Swadia" userId="c2f71a86f5e80274" providerId="LiveId" clId="{0012479C-B9E3-C945-9F99-5B5ACFFA4FD6}" dt="2021-02-28T20:42:11.911" v="2731" actId="2696"/>
          <pc:sldLayoutMkLst>
            <pc:docMk/>
            <pc:sldMasterMk cId="0" sldId="2147483669"/>
            <pc:sldLayoutMk cId="0" sldId="2147483661"/>
          </pc:sldLayoutMkLst>
        </pc:sldLayoutChg>
        <pc:sldLayoutChg chg="del">
          <pc:chgData name="Jeet Swadia" userId="c2f71a86f5e80274" providerId="LiveId" clId="{0012479C-B9E3-C945-9F99-5B5ACFFA4FD6}" dt="2021-02-28T20:42:10.645" v="2729" actId="2696"/>
          <pc:sldLayoutMkLst>
            <pc:docMk/>
            <pc:sldMasterMk cId="0" sldId="2147483669"/>
            <pc:sldLayoutMk cId="0" sldId="2147483662"/>
          </pc:sldLayoutMkLst>
        </pc:sldLayoutChg>
        <pc:sldLayoutChg chg="del">
          <pc:chgData name="Jeet Swadia" userId="c2f71a86f5e80274" providerId="LiveId" clId="{0012479C-B9E3-C945-9F99-5B5ACFFA4FD6}" dt="2021-02-28T20:49:38.176" v="2830" actId="2696"/>
          <pc:sldLayoutMkLst>
            <pc:docMk/>
            <pc:sldMasterMk cId="0" sldId="2147483669"/>
            <pc:sldLayoutMk cId="0" sldId="2147483663"/>
          </pc:sldLayoutMkLst>
        </pc:sldLayoutChg>
        <pc:sldLayoutChg chg="del">
          <pc:chgData name="Jeet Swadia" userId="c2f71a86f5e80274" providerId="LiveId" clId="{0012479C-B9E3-C945-9F99-5B5ACFFA4FD6}" dt="2021-02-28T20:42:17.125" v="2735" actId="2696"/>
          <pc:sldLayoutMkLst>
            <pc:docMk/>
            <pc:sldMasterMk cId="0" sldId="2147483669"/>
            <pc:sldLayoutMk cId="0" sldId="2147483664"/>
          </pc:sldLayoutMkLst>
        </pc:sldLayoutChg>
        <pc:sldLayoutChg chg="add del">
          <pc:chgData name="Jeet Swadia" userId="c2f71a86f5e80274" providerId="LiveId" clId="{0012479C-B9E3-C945-9F99-5B5ACFFA4FD6}" dt="2021-02-28T20:51:12.549" v="2898" actId="2696"/>
          <pc:sldLayoutMkLst>
            <pc:docMk/>
            <pc:sldMasterMk cId="0" sldId="2147483669"/>
            <pc:sldLayoutMk cId="0" sldId="2147483665"/>
          </pc:sldLayoutMkLst>
        </pc:sldLayoutChg>
      </pc:sldMasterChg>
      <pc:sldMasterChg chg="del delSldLayout">
        <pc:chgData name="Jeet Swadia" userId="c2f71a86f5e80274" providerId="LiveId" clId="{0012479C-B9E3-C945-9F99-5B5ACFFA4FD6}" dt="2021-02-28T20:51:03.053" v="2897" actId="2696"/>
        <pc:sldMasterMkLst>
          <pc:docMk/>
          <pc:sldMasterMk cId="0" sldId="2147483670"/>
        </pc:sldMasterMkLst>
        <pc:sldLayoutChg chg="del">
          <pc:chgData name="Jeet Swadia" userId="c2f71a86f5e80274" providerId="LiveId" clId="{0012479C-B9E3-C945-9F99-5B5ACFFA4FD6}" dt="2021-02-28T20:51:03.053" v="2897" actId="2696"/>
          <pc:sldLayoutMkLst>
            <pc:docMk/>
            <pc:sldMasterMk cId="0" sldId="2147483670"/>
            <pc:sldLayoutMk cId="0" sldId="2147483668"/>
          </pc:sldLayoutMkLst>
        </pc:sldLayoutChg>
      </pc:sldMasterChg>
    </pc:docChg>
  </pc:docChgLst>
  <pc:docChgLst>
    <pc:chgData name="Jeet Swadia" userId="c2f71a86f5e80274" providerId="LiveId" clId="{9C80B4F3-A4CE-4462-B6CC-BE24EE6D9CB7}"/>
    <pc:docChg chg="undo custSel addSld delSld modSld">
      <pc:chgData name="Jeet Swadia" userId="c2f71a86f5e80274" providerId="LiveId" clId="{9C80B4F3-A4CE-4462-B6CC-BE24EE6D9CB7}" dt="2021-04-29T03:22:53.303" v="744" actId="47"/>
      <pc:docMkLst>
        <pc:docMk/>
      </pc:docMkLst>
      <pc:sldChg chg="modSp mod">
        <pc:chgData name="Jeet Swadia" userId="c2f71a86f5e80274" providerId="LiveId" clId="{9C80B4F3-A4CE-4462-B6CC-BE24EE6D9CB7}" dt="2021-04-29T02:09:06.336" v="0" actId="20577"/>
        <pc:sldMkLst>
          <pc:docMk/>
          <pc:sldMk cId="0" sldId="256"/>
        </pc:sldMkLst>
        <pc:spChg chg="mod">
          <ac:chgData name="Jeet Swadia" userId="c2f71a86f5e80274" providerId="LiveId" clId="{9C80B4F3-A4CE-4462-B6CC-BE24EE6D9CB7}" dt="2021-04-29T02:09:06.336" v="0" actId="20577"/>
          <ac:spMkLst>
            <pc:docMk/>
            <pc:sldMk cId="0" sldId="256"/>
            <ac:spMk id="102" creationId="{00000000-0000-0000-0000-000000000000}"/>
          </ac:spMkLst>
        </pc:spChg>
      </pc:sldChg>
      <pc:sldChg chg="addSp delSp modSp mod">
        <pc:chgData name="Jeet Swadia" userId="c2f71a86f5e80274" providerId="LiveId" clId="{9C80B4F3-A4CE-4462-B6CC-BE24EE6D9CB7}" dt="2021-04-29T02:46:57.246" v="514" actId="962"/>
        <pc:sldMkLst>
          <pc:docMk/>
          <pc:sldMk cId="0" sldId="257"/>
        </pc:sldMkLst>
        <pc:spChg chg="add del mod">
          <ac:chgData name="Jeet Swadia" userId="c2f71a86f5e80274" providerId="LiveId" clId="{9C80B4F3-A4CE-4462-B6CC-BE24EE6D9CB7}" dt="2021-04-29T02:43:42.077" v="472" actId="478"/>
          <ac:spMkLst>
            <pc:docMk/>
            <pc:sldMk cId="0" sldId="257"/>
            <ac:spMk id="3" creationId="{A8920CF3-0EC8-492D-911C-AF2A5BA55DB1}"/>
          </ac:spMkLst>
        </pc:spChg>
        <pc:spChg chg="del mod">
          <ac:chgData name="Jeet Swadia" userId="c2f71a86f5e80274" providerId="LiveId" clId="{9C80B4F3-A4CE-4462-B6CC-BE24EE6D9CB7}" dt="2021-04-29T02:45:16.778" v="509" actId="478"/>
          <ac:spMkLst>
            <pc:docMk/>
            <pc:sldMk cId="0" sldId="257"/>
            <ac:spMk id="109" creationId="{00000000-0000-0000-0000-000000000000}"/>
          </ac:spMkLst>
        </pc:spChg>
        <pc:spChg chg="add del mod">
          <ac:chgData name="Jeet Swadia" userId="c2f71a86f5e80274" providerId="LiveId" clId="{9C80B4F3-A4CE-4462-B6CC-BE24EE6D9CB7}" dt="2021-04-29T02:45:22.826" v="510" actId="1076"/>
          <ac:spMkLst>
            <pc:docMk/>
            <pc:sldMk cId="0" sldId="257"/>
            <ac:spMk id="110" creationId="{00000000-0000-0000-0000-000000000000}"/>
          </ac:spMkLst>
        </pc:spChg>
        <pc:picChg chg="add mod">
          <ac:chgData name="Jeet Swadia" userId="c2f71a86f5e80274" providerId="LiveId" clId="{9C80B4F3-A4CE-4462-B6CC-BE24EE6D9CB7}" dt="2021-04-29T02:46:57.246" v="514" actId="962"/>
          <ac:picMkLst>
            <pc:docMk/>
            <pc:sldMk cId="0" sldId="257"/>
            <ac:picMk id="5" creationId="{72E921E1-6901-47B3-819F-CA6FEFA89047}"/>
          </ac:picMkLst>
        </pc:picChg>
      </pc:sldChg>
      <pc:sldChg chg="del">
        <pc:chgData name="Jeet Swadia" userId="c2f71a86f5e80274" providerId="LiveId" clId="{9C80B4F3-A4CE-4462-B6CC-BE24EE6D9CB7}" dt="2021-04-29T03:22:51.506" v="743" actId="47"/>
        <pc:sldMkLst>
          <pc:docMk/>
          <pc:sldMk cId="0" sldId="269"/>
        </pc:sldMkLst>
      </pc:sldChg>
      <pc:sldChg chg="addSp delSp modSp mod setBg">
        <pc:chgData name="Jeet Swadia" userId="c2f71a86f5e80274" providerId="LiveId" clId="{9C80B4F3-A4CE-4462-B6CC-BE24EE6D9CB7}" dt="2021-04-29T02:47:35.970" v="534" actId="478"/>
        <pc:sldMkLst>
          <pc:docMk/>
          <pc:sldMk cId="3115665678" sldId="298"/>
        </pc:sldMkLst>
        <pc:spChg chg="add del mod">
          <ac:chgData name="Jeet Swadia" userId="c2f71a86f5e80274" providerId="LiveId" clId="{9C80B4F3-A4CE-4462-B6CC-BE24EE6D9CB7}" dt="2021-04-29T02:09:30.429" v="4" actId="478"/>
          <ac:spMkLst>
            <pc:docMk/>
            <pc:sldMk cId="3115665678" sldId="298"/>
            <ac:spMk id="3" creationId="{F11BC0DD-D6FF-4240-8031-014881BD7129}"/>
          </ac:spMkLst>
        </pc:spChg>
        <pc:spChg chg="add del mod">
          <ac:chgData name="Jeet Swadia" userId="c2f71a86f5e80274" providerId="LiveId" clId="{9C80B4F3-A4CE-4462-B6CC-BE24EE6D9CB7}" dt="2021-04-29T02:13:15.286" v="95" actId="478"/>
          <ac:spMkLst>
            <pc:docMk/>
            <pc:sldMk cId="3115665678" sldId="298"/>
            <ac:spMk id="4" creationId="{303B07D7-DD40-4842-84B9-9EBD3FAAE2AD}"/>
          </ac:spMkLst>
        </pc:spChg>
        <pc:spChg chg="add mod">
          <ac:chgData name="Jeet Swadia" userId="c2f71a86f5e80274" providerId="LiveId" clId="{9C80B4F3-A4CE-4462-B6CC-BE24EE6D9CB7}" dt="2021-04-29T02:19:53.623" v="185" actId="20577"/>
          <ac:spMkLst>
            <pc:docMk/>
            <pc:sldMk cId="3115665678" sldId="298"/>
            <ac:spMk id="5" creationId="{BEBB19B3-3DA4-4A1A-A0EA-CD640AD2173E}"/>
          </ac:spMkLst>
        </pc:spChg>
        <pc:spChg chg="add del mod">
          <ac:chgData name="Jeet Swadia" userId="c2f71a86f5e80274" providerId="LiveId" clId="{9C80B4F3-A4CE-4462-B6CC-BE24EE6D9CB7}" dt="2021-04-29T02:16:39.797" v="136" actId="478"/>
          <ac:spMkLst>
            <pc:docMk/>
            <pc:sldMk cId="3115665678" sldId="298"/>
            <ac:spMk id="6" creationId="{B995181B-CF30-4ED1-A1C7-8DEF57A7ACF8}"/>
          </ac:spMkLst>
        </pc:spChg>
        <pc:spChg chg="add del mod">
          <ac:chgData name="Jeet Swadia" userId="c2f71a86f5e80274" providerId="LiveId" clId="{9C80B4F3-A4CE-4462-B6CC-BE24EE6D9CB7}" dt="2021-04-29T02:16:37.485" v="133" actId="478"/>
          <ac:spMkLst>
            <pc:docMk/>
            <pc:sldMk cId="3115665678" sldId="298"/>
            <ac:spMk id="9" creationId="{00A51114-FCE3-4E8F-A479-954974A24E8C}"/>
          </ac:spMkLst>
        </pc:spChg>
        <pc:spChg chg="add del mod">
          <ac:chgData name="Jeet Swadia" userId="c2f71a86f5e80274" providerId="LiveId" clId="{9C80B4F3-A4CE-4462-B6CC-BE24EE6D9CB7}" dt="2021-04-29T02:16:40.621" v="137" actId="478"/>
          <ac:spMkLst>
            <pc:docMk/>
            <pc:sldMk cId="3115665678" sldId="298"/>
            <ac:spMk id="10" creationId="{BC34F3E9-A06B-482B-BB15-E64C89033887}"/>
          </ac:spMkLst>
        </pc:spChg>
        <pc:spChg chg="add del mod">
          <ac:chgData name="Jeet Swadia" userId="c2f71a86f5e80274" providerId="LiveId" clId="{9C80B4F3-A4CE-4462-B6CC-BE24EE6D9CB7}" dt="2021-04-29T02:16:38.989" v="135" actId="478"/>
          <ac:spMkLst>
            <pc:docMk/>
            <pc:sldMk cId="3115665678" sldId="298"/>
            <ac:spMk id="11" creationId="{67E33C00-FC45-4525-8776-C4C7130757A8}"/>
          </ac:spMkLst>
        </pc:spChg>
        <pc:spChg chg="add del mod">
          <ac:chgData name="Jeet Swadia" userId="c2f71a86f5e80274" providerId="LiveId" clId="{9C80B4F3-A4CE-4462-B6CC-BE24EE6D9CB7}" dt="2021-04-29T02:17:17.117" v="144" actId="478"/>
          <ac:spMkLst>
            <pc:docMk/>
            <pc:sldMk cId="3115665678" sldId="298"/>
            <ac:spMk id="18" creationId="{0C9B6118-6CAB-41FA-9B17-3964E2AEE4BD}"/>
          </ac:spMkLst>
        </pc:spChg>
        <pc:spChg chg="add mod">
          <ac:chgData name="Jeet Swadia" userId="c2f71a86f5e80274" providerId="LiveId" clId="{9C80B4F3-A4CE-4462-B6CC-BE24EE6D9CB7}" dt="2021-04-29T02:20:16.516" v="195" actId="20577"/>
          <ac:spMkLst>
            <pc:docMk/>
            <pc:sldMk cId="3115665678" sldId="298"/>
            <ac:spMk id="20" creationId="{A7E0DD99-ADCF-4338-BC16-D0CC0E2A2CB3}"/>
          </ac:spMkLst>
        </pc:spChg>
        <pc:spChg chg="add mod ord">
          <ac:chgData name="Jeet Swadia" userId="c2f71a86f5e80274" providerId="LiveId" clId="{9C80B4F3-A4CE-4462-B6CC-BE24EE6D9CB7}" dt="2021-04-29T02:36:53.918" v="412" actId="404"/>
          <ac:spMkLst>
            <pc:docMk/>
            <pc:sldMk cId="3115665678" sldId="298"/>
            <ac:spMk id="22" creationId="{5E0F65B8-A0DC-4F6D-A104-71645C503C3E}"/>
          </ac:spMkLst>
        </pc:spChg>
        <pc:spChg chg="add mod">
          <ac:chgData name="Jeet Swadia" userId="c2f71a86f5e80274" providerId="LiveId" clId="{9C80B4F3-A4CE-4462-B6CC-BE24EE6D9CB7}" dt="2021-04-29T02:20:23.565" v="198" actId="20577"/>
          <ac:spMkLst>
            <pc:docMk/>
            <pc:sldMk cId="3115665678" sldId="298"/>
            <ac:spMk id="24" creationId="{DAB72F61-EF3D-41AF-87EF-D5EE43E54F82}"/>
          </ac:spMkLst>
        </pc:spChg>
        <pc:spChg chg="add mod">
          <ac:chgData name="Jeet Swadia" userId="c2f71a86f5e80274" providerId="LiveId" clId="{9C80B4F3-A4CE-4462-B6CC-BE24EE6D9CB7}" dt="2021-04-29T02:20:19.076" v="196" actId="20577"/>
          <ac:spMkLst>
            <pc:docMk/>
            <pc:sldMk cId="3115665678" sldId="298"/>
            <ac:spMk id="25" creationId="{B5DE3C12-E004-4B1F-82C5-ECB862416842}"/>
          </ac:spMkLst>
        </pc:spChg>
        <pc:spChg chg="add mod">
          <ac:chgData name="Jeet Swadia" userId="c2f71a86f5e80274" providerId="LiveId" clId="{9C80B4F3-A4CE-4462-B6CC-BE24EE6D9CB7}" dt="2021-04-29T02:20:21.453" v="197" actId="20577"/>
          <ac:spMkLst>
            <pc:docMk/>
            <pc:sldMk cId="3115665678" sldId="298"/>
            <ac:spMk id="26" creationId="{EF02E816-1748-4702-A742-E1D0DB05E83C}"/>
          </ac:spMkLst>
        </pc:spChg>
        <pc:spChg chg="add mod">
          <ac:chgData name="Jeet Swadia" userId="c2f71a86f5e80274" providerId="LiveId" clId="{9C80B4F3-A4CE-4462-B6CC-BE24EE6D9CB7}" dt="2021-04-29T02:22:50.348" v="221" actId="1076"/>
          <ac:spMkLst>
            <pc:docMk/>
            <pc:sldMk cId="3115665678" sldId="298"/>
            <ac:spMk id="28" creationId="{20899AD4-327B-470F-9CCC-76F190C51DA0}"/>
          </ac:spMkLst>
        </pc:spChg>
        <pc:spChg chg="add mod">
          <ac:chgData name="Jeet Swadia" userId="c2f71a86f5e80274" providerId="LiveId" clId="{9C80B4F3-A4CE-4462-B6CC-BE24EE6D9CB7}" dt="2021-04-29T02:22:50.348" v="221" actId="1076"/>
          <ac:spMkLst>
            <pc:docMk/>
            <pc:sldMk cId="3115665678" sldId="298"/>
            <ac:spMk id="29" creationId="{976E5AB1-D20C-41D1-A7BB-ED85D27AF2F1}"/>
          </ac:spMkLst>
        </pc:spChg>
        <pc:spChg chg="add mod">
          <ac:chgData name="Jeet Swadia" userId="c2f71a86f5e80274" providerId="LiveId" clId="{9C80B4F3-A4CE-4462-B6CC-BE24EE6D9CB7}" dt="2021-04-29T02:22:50.348" v="221" actId="1076"/>
          <ac:spMkLst>
            <pc:docMk/>
            <pc:sldMk cId="3115665678" sldId="298"/>
            <ac:spMk id="30" creationId="{117EDD6E-0A49-4559-A8E6-B1014BCBC5B3}"/>
          </ac:spMkLst>
        </pc:spChg>
        <pc:spChg chg="add mod">
          <ac:chgData name="Jeet Swadia" userId="c2f71a86f5e80274" providerId="LiveId" clId="{9C80B4F3-A4CE-4462-B6CC-BE24EE6D9CB7}" dt="2021-04-29T02:22:50.348" v="221" actId="1076"/>
          <ac:spMkLst>
            <pc:docMk/>
            <pc:sldMk cId="3115665678" sldId="298"/>
            <ac:spMk id="31" creationId="{6DB0C37E-42BB-408E-AE1E-430E3A9360C6}"/>
          </ac:spMkLst>
        </pc:spChg>
        <pc:spChg chg="add mod">
          <ac:chgData name="Jeet Swadia" userId="c2f71a86f5e80274" providerId="LiveId" clId="{9C80B4F3-A4CE-4462-B6CC-BE24EE6D9CB7}" dt="2021-04-29T02:22:50.348" v="221" actId="1076"/>
          <ac:spMkLst>
            <pc:docMk/>
            <pc:sldMk cId="3115665678" sldId="298"/>
            <ac:spMk id="32" creationId="{691C6D43-A3A5-4BB5-AE24-773055B2B24C}"/>
          </ac:spMkLst>
        </pc:spChg>
        <pc:spChg chg="add mod">
          <ac:chgData name="Jeet Swadia" userId="c2f71a86f5e80274" providerId="LiveId" clId="{9C80B4F3-A4CE-4462-B6CC-BE24EE6D9CB7}" dt="2021-04-29T02:30:57.979" v="293" actId="1076"/>
          <ac:spMkLst>
            <pc:docMk/>
            <pc:sldMk cId="3115665678" sldId="298"/>
            <ac:spMk id="33" creationId="{9DA1F95F-6F12-4654-83E6-1C1EDD709D70}"/>
          </ac:spMkLst>
        </pc:spChg>
        <pc:spChg chg="add mod">
          <ac:chgData name="Jeet Swadia" userId="c2f71a86f5e80274" providerId="LiveId" clId="{9C80B4F3-A4CE-4462-B6CC-BE24EE6D9CB7}" dt="2021-04-29T02:30:57.979" v="293" actId="1076"/>
          <ac:spMkLst>
            <pc:docMk/>
            <pc:sldMk cId="3115665678" sldId="298"/>
            <ac:spMk id="34" creationId="{6670575E-7313-4B46-B091-29EAA8A2D3EC}"/>
          </ac:spMkLst>
        </pc:spChg>
        <pc:spChg chg="add mod">
          <ac:chgData name="Jeet Swadia" userId="c2f71a86f5e80274" providerId="LiveId" clId="{9C80B4F3-A4CE-4462-B6CC-BE24EE6D9CB7}" dt="2021-04-29T02:30:57.979" v="293" actId="1076"/>
          <ac:spMkLst>
            <pc:docMk/>
            <pc:sldMk cId="3115665678" sldId="298"/>
            <ac:spMk id="35" creationId="{3010401B-01EF-408F-A040-A676F9FECDD7}"/>
          </ac:spMkLst>
        </pc:spChg>
        <pc:spChg chg="add mod">
          <ac:chgData name="Jeet Swadia" userId="c2f71a86f5e80274" providerId="LiveId" clId="{9C80B4F3-A4CE-4462-B6CC-BE24EE6D9CB7}" dt="2021-04-29T02:30:57.979" v="293" actId="1076"/>
          <ac:spMkLst>
            <pc:docMk/>
            <pc:sldMk cId="3115665678" sldId="298"/>
            <ac:spMk id="36" creationId="{D2ABE9F8-9EDE-4E35-B8E0-92E518070737}"/>
          </ac:spMkLst>
        </pc:spChg>
        <pc:spChg chg="add mod">
          <ac:chgData name="Jeet Swadia" userId="c2f71a86f5e80274" providerId="LiveId" clId="{9C80B4F3-A4CE-4462-B6CC-BE24EE6D9CB7}" dt="2021-04-29T02:30:57.979" v="293" actId="1076"/>
          <ac:spMkLst>
            <pc:docMk/>
            <pc:sldMk cId="3115665678" sldId="298"/>
            <ac:spMk id="37" creationId="{F3C41CE2-7D3A-4833-9270-1779D4A47B60}"/>
          </ac:spMkLst>
        </pc:spChg>
        <pc:spChg chg="add mod">
          <ac:chgData name="Jeet Swadia" userId="c2f71a86f5e80274" providerId="LiveId" clId="{9C80B4F3-A4CE-4462-B6CC-BE24EE6D9CB7}" dt="2021-04-29T02:30:34.228" v="291" actId="1076"/>
          <ac:spMkLst>
            <pc:docMk/>
            <pc:sldMk cId="3115665678" sldId="298"/>
            <ac:spMk id="38" creationId="{456AEAFB-BCCB-4E35-8A0D-D549731E364D}"/>
          </ac:spMkLst>
        </pc:spChg>
        <pc:spChg chg="add mod">
          <ac:chgData name="Jeet Swadia" userId="c2f71a86f5e80274" providerId="LiveId" clId="{9C80B4F3-A4CE-4462-B6CC-BE24EE6D9CB7}" dt="2021-04-29T02:30:34.228" v="291" actId="1076"/>
          <ac:spMkLst>
            <pc:docMk/>
            <pc:sldMk cId="3115665678" sldId="298"/>
            <ac:spMk id="39" creationId="{D8C90EE1-0072-499F-B898-F0842DD0FD33}"/>
          </ac:spMkLst>
        </pc:spChg>
        <pc:spChg chg="add mod">
          <ac:chgData name="Jeet Swadia" userId="c2f71a86f5e80274" providerId="LiveId" clId="{9C80B4F3-A4CE-4462-B6CC-BE24EE6D9CB7}" dt="2021-04-29T02:30:34.228" v="291" actId="1076"/>
          <ac:spMkLst>
            <pc:docMk/>
            <pc:sldMk cId="3115665678" sldId="298"/>
            <ac:spMk id="40" creationId="{09860428-24EB-42D9-B7C9-6B4B49389693}"/>
          </ac:spMkLst>
        </pc:spChg>
        <pc:spChg chg="add mod">
          <ac:chgData name="Jeet Swadia" userId="c2f71a86f5e80274" providerId="LiveId" clId="{9C80B4F3-A4CE-4462-B6CC-BE24EE6D9CB7}" dt="2021-04-29T02:30:34.228" v="291" actId="1076"/>
          <ac:spMkLst>
            <pc:docMk/>
            <pc:sldMk cId="3115665678" sldId="298"/>
            <ac:spMk id="41" creationId="{AB38710F-1E2A-4D95-A5E4-39913DC5ABB7}"/>
          </ac:spMkLst>
        </pc:spChg>
        <pc:spChg chg="add mod">
          <ac:chgData name="Jeet Swadia" userId="c2f71a86f5e80274" providerId="LiveId" clId="{9C80B4F3-A4CE-4462-B6CC-BE24EE6D9CB7}" dt="2021-04-29T02:30:34.228" v="291" actId="1076"/>
          <ac:spMkLst>
            <pc:docMk/>
            <pc:sldMk cId="3115665678" sldId="298"/>
            <ac:spMk id="42" creationId="{D7308EF1-2253-47BB-95F3-48EDCBAC956E}"/>
          </ac:spMkLst>
        </pc:spChg>
        <pc:spChg chg="add del mod">
          <ac:chgData name="Jeet Swadia" userId="c2f71a86f5e80274" providerId="LiveId" clId="{9C80B4F3-A4CE-4462-B6CC-BE24EE6D9CB7}" dt="2021-04-29T02:29:11.844" v="280" actId="478"/>
          <ac:spMkLst>
            <pc:docMk/>
            <pc:sldMk cId="3115665678" sldId="298"/>
            <ac:spMk id="46" creationId="{696DAC84-456A-4B1F-ADA6-AA6F1A173368}"/>
          </ac:spMkLst>
        </pc:spChg>
        <pc:spChg chg="add del mod">
          <ac:chgData name="Jeet Swadia" userId="c2f71a86f5e80274" providerId="LiveId" clId="{9C80B4F3-A4CE-4462-B6CC-BE24EE6D9CB7}" dt="2021-04-29T02:28:20.162" v="271" actId="21"/>
          <ac:spMkLst>
            <pc:docMk/>
            <pc:sldMk cId="3115665678" sldId="298"/>
            <ac:spMk id="47" creationId="{7977A154-7A0B-4BB3-87F4-F1BCE9550D4B}"/>
          </ac:spMkLst>
        </pc:spChg>
        <pc:spChg chg="add mod">
          <ac:chgData name="Jeet Swadia" userId="c2f71a86f5e80274" providerId="LiveId" clId="{9C80B4F3-A4CE-4462-B6CC-BE24EE6D9CB7}" dt="2021-04-29T02:30:40.452" v="292" actId="14100"/>
          <ac:spMkLst>
            <pc:docMk/>
            <pc:sldMk cId="3115665678" sldId="298"/>
            <ac:spMk id="48" creationId="{DCBEFCC1-388E-4A18-8003-05879B34A42B}"/>
          </ac:spMkLst>
        </pc:spChg>
        <pc:spChg chg="add del mod">
          <ac:chgData name="Jeet Swadia" userId="c2f71a86f5e80274" providerId="LiveId" clId="{9C80B4F3-A4CE-4462-B6CC-BE24EE6D9CB7}" dt="2021-04-29T02:29:57.836" v="285" actId="478"/>
          <ac:spMkLst>
            <pc:docMk/>
            <pc:sldMk cId="3115665678" sldId="298"/>
            <ac:spMk id="49" creationId="{C5B1AFE4-4CAD-4D8E-8735-93D7F0481C55}"/>
          </ac:spMkLst>
        </pc:spChg>
        <pc:spChg chg="add del mod">
          <ac:chgData name="Jeet Swadia" userId="c2f71a86f5e80274" providerId="LiveId" clId="{9C80B4F3-A4CE-4462-B6CC-BE24EE6D9CB7}" dt="2021-04-29T02:28:08.012" v="266" actId="478"/>
          <ac:spMkLst>
            <pc:docMk/>
            <pc:sldMk cId="3115665678" sldId="298"/>
            <ac:spMk id="50" creationId="{0F705EBC-2440-4E03-AAD9-A9DD4F6E7560}"/>
          </ac:spMkLst>
        </pc:spChg>
        <pc:spChg chg="add mod">
          <ac:chgData name="Jeet Swadia" userId="c2f71a86f5e80274" providerId="LiveId" clId="{9C80B4F3-A4CE-4462-B6CC-BE24EE6D9CB7}" dt="2021-04-29T02:31:55.971" v="299" actId="14100"/>
          <ac:spMkLst>
            <pc:docMk/>
            <pc:sldMk cId="3115665678" sldId="298"/>
            <ac:spMk id="51" creationId="{9FF61205-3B0E-4A2D-BCC7-C51B94A05C18}"/>
          </ac:spMkLst>
        </pc:spChg>
        <pc:spChg chg="add del mod">
          <ac:chgData name="Jeet Swadia" userId="c2f71a86f5e80274" providerId="LiveId" clId="{9C80B4F3-A4CE-4462-B6CC-BE24EE6D9CB7}" dt="2021-04-29T02:47:35.970" v="534" actId="478"/>
          <ac:spMkLst>
            <pc:docMk/>
            <pc:sldMk cId="3115665678" sldId="298"/>
            <ac:spMk id="52" creationId="{B4AE1201-65D6-45C8-AB8F-BD54C0CCE6EF}"/>
          </ac:spMkLst>
        </pc:spChg>
        <pc:spChg chg="add mod">
          <ac:chgData name="Jeet Swadia" userId="c2f71a86f5e80274" providerId="LiveId" clId="{9C80B4F3-A4CE-4462-B6CC-BE24EE6D9CB7}" dt="2021-04-29T02:30:27.219" v="290" actId="14100"/>
          <ac:spMkLst>
            <pc:docMk/>
            <pc:sldMk cId="3115665678" sldId="298"/>
            <ac:spMk id="53" creationId="{1AEB1A6E-D535-437B-8A4A-7F8417472570}"/>
          </ac:spMkLst>
        </pc:spChg>
        <pc:spChg chg="add mod">
          <ac:chgData name="Jeet Swadia" userId="c2f71a86f5e80274" providerId="LiveId" clId="{9C80B4F3-A4CE-4462-B6CC-BE24EE6D9CB7}" dt="2021-04-29T02:32:34.971" v="309" actId="14100"/>
          <ac:spMkLst>
            <pc:docMk/>
            <pc:sldMk cId="3115665678" sldId="298"/>
            <ac:spMk id="55" creationId="{E3BCB643-169E-447F-BC43-A63F9C4803A5}"/>
          </ac:spMkLst>
        </pc:spChg>
        <pc:spChg chg="del mod">
          <ac:chgData name="Jeet Swadia" userId="c2f71a86f5e80274" providerId="LiveId" clId="{9C80B4F3-A4CE-4462-B6CC-BE24EE6D9CB7}" dt="2021-04-29T02:09:34.597" v="5" actId="478"/>
          <ac:spMkLst>
            <pc:docMk/>
            <pc:sldMk cId="3115665678" sldId="298"/>
            <ac:spMk id="109" creationId="{00000000-0000-0000-0000-000000000000}"/>
          </ac:spMkLst>
        </pc:spChg>
        <pc:spChg chg="del mod">
          <ac:chgData name="Jeet Swadia" userId="c2f71a86f5e80274" providerId="LiveId" clId="{9C80B4F3-A4CE-4462-B6CC-BE24EE6D9CB7}" dt="2021-04-29T02:09:23.423" v="3" actId="478"/>
          <ac:spMkLst>
            <pc:docMk/>
            <pc:sldMk cId="3115665678" sldId="298"/>
            <ac:spMk id="110" creationId="{00000000-0000-0000-0000-000000000000}"/>
          </ac:spMkLst>
        </pc:spChg>
        <pc:grpChg chg="add mod">
          <ac:chgData name="Jeet Swadia" userId="c2f71a86f5e80274" providerId="LiveId" clId="{9C80B4F3-A4CE-4462-B6CC-BE24EE6D9CB7}" dt="2021-04-29T02:31:08.363" v="294" actId="1076"/>
          <ac:grpSpMkLst>
            <pc:docMk/>
            <pc:sldMk cId="3115665678" sldId="298"/>
            <ac:grpSpMk id="21" creationId="{922A16B1-9ACD-4D66-BCD0-5C1158D194A9}"/>
          </ac:grpSpMkLst>
        </pc:grpChg>
        <pc:cxnChg chg="add del mod">
          <ac:chgData name="Jeet Swadia" userId="c2f71a86f5e80274" providerId="LiveId" clId="{9C80B4F3-A4CE-4462-B6CC-BE24EE6D9CB7}" dt="2021-04-29T02:15:02.944" v="114" actId="11529"/>
          <ac:cxnSpMkLst>
            <pc:docMk/>
            <pc:sldMk cId="3115665678" sldId="298"/>
            <ac:cxnSpMk id="8" creationId="{EF012E52-21D8-4E50-9A71-67C78CCD050D}"/>
          </ac:cxnSpMkLst>
        </pc:cxnChg>
        <pc:cxnChg chg="add del mod">
          <ac:chgData name="Jeet Swadia" userId="c2f71a86f5e80274" providerId="LiveId" clId="{9C80B4F3-A4CE-4462-B6CC-BE24EE6D9CB7}" dt="2021-04-29T02:16:38.195" v="134" actId="478"/>
          <ac:cxnSpMkLst>
            <pc:docMk/>
            <pc:sldMk cId="3115665678" sldId="298"/>
            <ac:cxnSpMk id="13" creationId="{25B9DDE7-A661-406A-A616-20CCC6273D95}"/>
          </ac:cxnSpMkLst>
        </pc:cxnChg>
        <pc:cxnChg chg="add del mod">
          <ac:chgData name="Jeet Swadia" userId="c2f71a86f5e80274" providerId="LiveId" clId="{9C80B4F3-A4CE-4462-B6CC-BE24EE6D9CB7}" dt="2021-04-29T02:16:36.652" v="132" actId="478"/>
          <ac:cxnSpMkLst>
            <pc:docMk/>
            <pc:sldMk cId="3115665678" sldId="298"/>
            <ac:cxnSpMk id="16" creationId="{86137108-36B1-475F-B9E5-2F837B57881D}"/>
          </ac:cxnSpMkLst>
        </pc:cxnChg>
        <pc:cxnChg chg="add del mod">
          <ac:chgData name="Jeet Swadia" userId="c2f71a86f5e80274" providerId="LiveId" clId="{9C80B4F3-A4CE-4462-B6CC-BE24EE6D9CB7}" dt="2021-04-29T02:16:32.015" v="130"/>
          <ac:cxnSpMkLst>
            <pc:docMk/>
            <pc:sldMk cId="3115665678" sldId="298"/>
            <ac:cxnSpMk id="19" creationId="{C32AEE6A-DA20-42A6-A86D-B774B4FBD528}"/>
          </ac:cxnSpMkLst>
        </pc:cxnChg>
        <pc:cxnChg chg="add del mod">
          <ac:chgData name="Jeet Swadia" userId="c2f71a86f5e80274" providerId="LiveId" clId="{9C80B4F3-A4CE-4462-B6CC-BE24EE6D9CB7}" dt="2021-04-29T02:17:32.255" v="148"/>
          <ac:cxnSpMkLst>
            <pc:docMk/>
            <pc:sldMk cId="3115665678" sldId="298"/>
            <ac:cxnSpMk id="23" creationId="{97F387A8-3BF5-47A5-968B-84D5BFC98322}"/>
          </ac:cxnSpMkLst>
        </pc:cxnChg>
        <pc:cxnChg chg="add del mod">
          <ac:chgData name="Jeet Swadia" userId="c2f71a86f5e80274" providerId="LiveId" clId="{9C80B4F3-A4CE-4462-B6CC-BE24EE6D9CB7}" dt="2021-04-29T02:23:34.284" v="226" actId="478"/>
          <ac:cxnSpMkLst>
            <pc:docMk/>
            <pc:sldMk cId="3115665678" sldId="298"/>
            <ac:cxnSpMk id="43" creationId="{9BF01EEF-A855-4528-AC28-6AFF97716FBB}"/>
          </ac:cxnSpMkLst>
        </pc:cxnChg>
      </pc:sldChg>
      <pc:sldChg chg="addSp delSp modSp mod setBg">
        <pc:chgData name="Jeet Swadia" userId="c2f71a86f5e80274" providerId="LiveId" clId="{9C80B4F3-A4CE-4462-B6CC-BE24EE6D9CB7}" dt="2021-04-29T03:21:53.231" v="738" actId="20577"/>
        <pc:sldMkLst>
          <pc:docMk/>
          <pc:sldMk cId="603645836" sldId="299"/>
        </pc:sldMkLst>
        <pc:spChg chg="add del mod">
          <ac:chgData name="Jeet Swadia" userId="c2f71a86f5e80274" providerId="LiveId" clId="{9C80B4F3-A4CE-4462-B6CC-BE24EE6D9CB7}" dt="2021-04-29T02:47:11.946" v="517" actId="478"/>
          <ac:spMkLst>
            <pc:docMk/>
            <pc:sldMk cId="603645836" sldId="299"/>
            <ac:spMk id="3" creationId="{A7C22181-76D3-4493-9C55-B4C873762B98}"/>
          </ac:spMkLst>
        </pc:spChg>
        <pc:spChg chg="mod topLvl">
          <ac:chgData name="Jeet Swadia" userId="c2f71a86f5e80274" providerId="LiveId" clId="{9C80B4F3-A4CE-4462-B6CC-BE24EE6D9CB7}" dt="2021-04-29T02:49:06.268" v="547" actId="478"/>
          <ac:spMkLst>
            <pc:docMk/>
            <pc:sldMk cId="603645836" sldId="299"/>
            <ac:spMk id="7" creationId="{6041F17E-6957-4549-8873-AA8AC6AE0611}"/>
          </ac:spMkLst>
        </pc:spChg>
        <pc:spChg chg="del mod">
          <ac:chgData name="Jeet Swadia" userId="c2f71a86f5e80274" providerId="LiveId" clId="{9C80B4F3-A4CE-4462-B6CC-BE24EE6D9CB7}" dt="2021-04-29T02:49:00.243" v="545" actId="478"/>
          <ac:spMkLst>
            <pc:docMk/>
            <pc:sldMk cId="603645836" sldId="299"/>
            <ac:spMk id="8" creationId="{FFC36BA7-CA2E-4C23-BF2E-A854C22E7A27}"/>
          </ac:spMkLst>
        </pc:spChg>
        <pc:spChg chg="del mod">
          <ac:chgData name="Jeet Swadia" userId="c2f71a86f5e80274" providerId="LiveId" clId="{9C80B4F3-A4CE-4462-B6CC-BE24EE6D9CB7}" dt="2021-04-29T02:49:04.266" v="546" actId="478"/>
          <ac:spMkLst>
            <pc:docMk/>
            <pc:sldMk cId="603645836" sldId="299"/>
            <ac:spMk id="9" creationId="{0932AEBF-F27A-4F7D-9B84-F4DEE1875C45}"/>
          </ac:spMkLst>
        </pc:spChg>
        <pc:spChg chg="del mod">
          <ac:chgData name="Jeet Swadia" userId="c2f71a86f5e80274" providerId="LiveId" clId="{9C80B4F3-A4CE-4462-B6CC-BE24EE6D9CB7}" dt="2021-04-29T02:48:58.322" v="544" actId="478"/>
          <ac:spMkLst>
            <pc:docMk/>
            <pc:sldMk cId="603645836" sldId="299"/>
            <ac:spMk id="10" creationId="{4009212A-F005-4B93-97BF-56505392AA26}"/>
          </ac:spMkLst>
        </pc:spChg>
        <pc:spChg chg="del mod topLvl">
          <ac:chgData name="Jeet Swadia" userId="c2f71a86f5e80274" providerId="LiveId" clId="{9C80B4F3-A4CE-4462-B6CC-BE24EE6D9CB7}" dt="2021-04-29T02:49:06.268" v="547" actId="478"/>
          <ac:spMkLst>
            <pc:docMk/>
            <pc:sldMk cId="603645836" sldId="299"/>
            <ac:spMk id="11" creationId="{0D11C17E-9D1A-421C-B628-C03978D84ADB}"/>
          </ac:spMkLst>
        </pc:spChg>
        <pc:spChg chg="add mod">
          <ac:chgData name="Jeet Swadia" userId="c2f71a86f5e80274" providerId="LiveId" clId="{9C80B4F3-A4CE-4462-B6CC-BE24EE6D9CB7}" dt="2021-04-29T02:47:48.859" v="535"/>
          <ac:spMkLst>
            <pc:docMk/>
            <pc:sldMk cId="603645836" sldId="299"/>
            <ac:spMk id="12" creationId="{3D7FA09C-E06A-44E0-9FCF-5475060CBD18}"/>
          </ac:spMkLst>
        </pc:spChg>
        <pc:spChg chg="add del mod">
          <ac:chgData name="Jeet Swadia" userId="c2f71a86f5e80274" providerId="LiveId" clId="{9C80B4F3-A4CE-4462-B6CC-BE24EE6D9CB7}" dt="2021-04-29T02:49:12.657" v="551" actId="478"/>
          <ac:spMkLst>
            <pc:docMk/>
            <pc:sldMk cId="603645836" sldId="299"/>
            <ac:spMk id="13" creationId="{8A88C730-3C28-4A6C-A413-8053F3C79047}"/>
          </ac:spMkLst>
        </pc:spChg>
        <pc:spChg chg="add del mod">
          <ac:chgData name="Jeet Swadia" userId="c2f71a86f5e80274" providerId="LiveId" clId="{9C80B4F3-A4CE-4462-B6CC-BE24EE6D9CB7}" dt="2021-04-29T02:49:08.738" v="548" actId="478"/>
          <ac:spMkLst>
            <pc:docMk/>
            <pc:sldMk cId="603645836" sldId="299"/>
            <ac:spMk id="14" creationId="{39690F8B-2B4B-44DF-9B25-E1FEAF39DE81}"/>
          </ac:spMkLst>
        </pc:spChg>
        <pc:spChg chg="add del mod">
          <ac:chgData name="Jeet Swadia" userId="c2f71a86f5e80274" providerId="LiveId" clId="{9C80B4F3-A4CE-4462-B6CC-BE24EE6D9CB7}" dt="2021-04-29T02:49:11.562" v="550" actId="478"/>
          <ac:spMkLst>
            <pc:docMk/>
            <pc:sldMk cId="603645836" sldId="299"/>
            <ac:spMk id="15" creationId="{2F0AD38D-F74F-4A9A-816B-D4E2F3C45D20}"/>
          </ac:spMkLst>
        </pc:spChg>
        <pc:spChg chg="add del mod">
          <ac:chgData name="Jeet Swadia" userId="c2f71a86f5e80274" providerId="LiveId" clId="{9C80B4F3-A4CE-4462-B6CC-BE24EE6D9CB7}" dt="2021-04-29T02:49:10.314" v="549" actId="478"/>
          <ac:spMkLst>
            <pc:docMk/>
            <pc:sldMk cId="603645836" sldId="299"/>
            <ac:spMk id="16" creationId="{59C98CE3-AB00-483F-A557-AA0D39C9F46C}"/>
          </ac:spMkLst>
        </pc:spChg>
        <pc:spChg chg="add mod">
          <ac:chgData name="Jeet Swadia" userId="c2f71a86f5e80274" providerId="LiveId" clId="{9C80B4F3-A4CE-4462-B6CC-BE24EE6D9CB7}" dt="2021-04-29T02:47:48.859" v="535"/>
          <ac:spMkLst>
            <pc:docMk/>
            <pc:sldMk cId="603645836" sldId="299"/>
            <ac:spMk id="17" creationId="{64DCC874-C1BC-4D80-BFEC-94F57821DBEE}"/>
          </ac:spMkLst>
        </pc:spChg>
        <pc:spChg chg="add del mod">
          <ac:chgData name="Jeet Swadia" userId="c2f71a86f5e80274" providerId="LiveId" clId="{9C80B4F3-A4CE-4462-B6CC-BE24EE6D9CB7}" dt="2021-04-29T02:49:21.882" v="558" actId="478"/>
          <ac:spMkLst>
            <pc:docMk/>
            <pc:sldMk cId="603645836" sldId="299"/>
            <ac:spMk id="18" creationId="{7FCDE9FF-FEAB-4526-B524-7D55C6D48375}"/>
          </ac:spMkLst>
        </pc:spChg>
        <pc:spChg chg="add del mod">
          <ac:chgData name="Jeet Swadia" userId="c2f71a86f5e80274" providerId="LiveId" clId="{9C80B4F3-A4CE-4462-B6CC-BE24EE6D9CB7}" dt="2021-04-29T02:49:24.081" v="559" actId="478"/>
          <ac:spMkLst>
            <pc:docMk/>
            <pc:sldMk cId="603645836" sldId="299"/>
            <ac:spMk id="19" creationId="{6DDE7A4F-EBCD-4446-964B-A49C43A5C6B6}"/>
          </ac:spMkLst>
        </pc:spChg>
        <pc:spChg chg="add del mod">
          <ac:chgData name="Jeet Swadia" userId="c2f71a86f5e80274" providerId="LiveId" clId="{9C80B4F3-A4CE-4462-B6CC-BE24EE6D9CB7}" dt="2021-04-29T02:49:20.122" v="557" actId="478"/>
          <ac:spMkLst>
            <pc:docMk/>
            <pc:sldMk cId="603645836" sldId="299"/>
            <ac:spMk id="20" creationId="{E04D5012-589B-4274-A19C-714A805DA1F9}"/>
          </ac:spMkLst>
        </pc:spChg>
        <pc:spChg chg="add del mod">
          <ac:chgData name="Jeet Swadia" userId="c2f71a86f5e80274" providerId="LiveId" clId="{9C80B4F3-A4CE-4462-B6CC-BE24EE6D9CB7}" dt="2021-04-29T02:49:19.146" v="556" actId="478"/>
          <ac:spMkLst>
            <pc:docMk/>
            <pc:sldMk cId="603645836" sldId="299"/>
            <ac:spMk id="21" creationId="{15529D0F-63FE-44D0-BC49-D4D5C629C978}"/>
          </ac:spMkLst>
        </pc:spChg>
        <pc:spChg chg="add mod">
          <ac:chgData name="Jeet Swadia" userId="c2f71a86f5e80274" providerId="LiveId" clId="{9C80B4F3-A4CE-4462-B6CC-BE24EE6D9CB7}" dt="2021-04-29T02:47:48.859" v="535"/>
          <ac:spMkLst>
            <pc:docMk/>
            <pc:sldMk cId="603645836" sldId="299"/>
            <ac:spMk id="22" creationId="{AD6D1B37-0032-4C48-802C-2DAA8560AB42}"/>
          </ac:spMkLst>
        </pc:spChg>
        <pc:spChg chg="add del mod">
          <ac:chgData name="Jeet Swadia" userId="c2f71a86f5e80274" providerId="LiveId" clId="{9C80B4F3-A4CE-4462-B6CC-BE24EE6D9CB7}" dt="2021-04-29T02:49:14.450" v="552" actId="478"/>
          <ac:spMkLst>
            <pc:docMk/>
            <pc:sldMk cId="603645836" sldId="299"/>
            <ac:spMk id="23" creationId="{4EDE88C7-77B5-492D-A137-0B1E74F6105E}"/>
          </ac:spMkLst>
        </pc:spChg>
        <pc:spChg chg="add del mod">
          <ac:chgData name="Jeet Swadia" userId="c2f71a86f5e80274" providerId="LiveId" clId="{9C80B4F3-A4CE-4462-B6CC-BE24EE6D9CB7}" dt="2021-04-29T02:49:17.442" v="555" actId="478"/>
          <ac:spMkLst>
            <pc:docMk/>
            <pc:sldMk cId="603645836" sldId="299"/>
            <ac:spMk id="24" creationId="{86F76FD4-7798-4DDC-9EAD-CB6A062D810E}"/>
          </ac:spMkLst>
        </pc:spChg>
        <pc:spChg chg="add del mod">
          <ac:chgData name="Jeet Swadia" userId="c2f71a86f5e80274" providerId="LiveId" clId="{9C80B4F3-A4CE-4462-B6CC-BE24EE6D9CB7}" dt="2021-04-29T02:49:15.578" v="553" actId="478"/>
          <ac:spMkLst>
            <pc:docMk/>
            <pc:sldMk cId="603645836" sldId="299"/>
            <ac:spMk id="25" creationId="{F6EF7800-8663-4140-893E-7F8F5C3E098B}"/>
          </ac:spMkLst>
        </pc:spChg>
        <pc:spChg chg="add del mod">
          <ac:chgData name="Jeet Swadia" userId="c2f71a86f5e80274" providerId="LiveId" clId="{9C80B4F3-A4CE-4462-B6CC-BE24EE6D9CB7}" dt="2021-04-29T02:49:16.609" v="554" actId="478"/>
          <ac:spMkLst>
            <pc:docMk/>
            <pc:sldMk cId="603645836" sldId="299"/>
            <ac:spMk id="26" creationId="{8A998482-DA85-4662-88E1-C443A3ABE726}"/>
          </ac:spMkLst>
        </pc:spChg>
        <pc:spChg chg="add mod">
          <ac:chgData name="Jeet Swadia" userId="c2f71a86f5e80274" providerId="LiveId" clId="{9C80B4F3-A4CE-4462-B6CC-BE24EE6D9CB7}" dt="2021-04-29T02:47:48.859" v="535"/>
          <ac:spMkLst>
            <pc:docMk/>
            <pc:sldMk cId="603645836" sldId="299"/>
            <ac:spMk id="27" creationId="{22FA8FBC-CEA6-43D4-8E42-3713D61532D4}"/>
          </ac:spMkLst>
        </pc:spChg>
        <pc:spChg chg="add mod">
          <ac:chgData name="Jeet Swadia" userId="c2f71a86f5e80274" providerId="LiveId" clId="{9C80B4F3-A4CE-4462-B6CC-BE24EE6D9CB7}" dt="2021-04-29T02:47:48.859" v="535"/>
          <ac:spMkLst>
            <pc:docMk/>
            <pc:sldMk cId="603645836" sldId="299"/>
            <ac:spMk id="28" creationId="{C450B178-8CC1-49A0-955C-5D5695F79918}"/>
          </ac:spMkLst>
        </pc:spChg>
        <pc:spChg chg="add mod">
          <ac:chgData name="Jeet Swadia" userId="c2f71a86f5e80274" providerId="LiveId" clId="{9C80B4F3-A4CE-4462-B6CC-BE24EE6D9CB7}" dt="2021-04-29T02:47:48.859" v="535"/>
          <ac:spMkLst>
            <pc:docMk/>
            <pc:sldMk cId="603645836" sldId="299"/>
            <ac:spMk id="29" creationId="{13951225-18C0-4FB5-A817-5B1385FAECBC}"/>
          </ac:spMkLst>
        </pc:spChg>
        <pc:spChg chg="add mod">
          <ac:chgData name="Jeet Swadia" userId="c2f71a86f5e80274" providerId="LiveId" clId="{9C80B4F3-A4CE-4462-B6CC-BE24EE6D9CB7}" dt="2021-04-29T02:47:48.859" v="535"/>
          <ac:spMkLst>
            <pc:docMk/>
            <pc:sldMk cId="603645836" sldId="299"/>
            <ac:spMk id="30" creationId="{4F004376-977D-447C-A556-3D9D4B9F50FB}"/>
          </ac:spMkLst>
        </pc:spChg>
        <pc:spChg chg="add mod">
          <ac:chgData name="Jeet Swadia" userId="c2f71a86f5e80274" providerId="LiveId" clId="{9C80B4F3-A4CE-4462-B6CC-BE24EE6D9CB7}" dt="2021-04-29T03:21:53.231" v="738" actId="20577"/>
          <ac:spMkLst>
            <pc:docMk/>
            <pc:sldMk cId="603645836" sldId="299"/>
            <ac:spMk id="31" creationId="{69C56D57-9942-429F-A46C-04CC6DE6D250}"/>
          </ac:spMkLst>
        </pc:spChg>
        <pc:spChg chg="mod">
          <ac:chgData name="Jeet Swadia" userId="c2f71a86f5e80274" providerId="LiveId" clId="{9C80B4F3-A4CE-4462-B6CC-BE24EE6D9CB7}" dt="2021-04-29T02:47:58.634" v="536" actId="1076"/>
          <ac:spMkLst>
            <pc:docMk/>
            <pc:sldMk cId="603645836" sldId="299"/>
            <ac:spMk id="109" creationId="{00000000-0000-0000-0000-000000000000}"/>
          </ac:spMkLst>
        </pc:spChg>
        <pc:spChg chg="del mod">
          <ac:chgData name="Jeet Swadia" userId="c2f71a86f5e80274" providerId="LiveId" clId="{9C80B4F3-A4CE-4462-B6CC-BE24EE6D9CB7}" dt="2021-04-29T02:47:10.268" v="516" actId="478"/>
          <ac:spMkLst>
            <pc:docMk/>
            <pc:sldMk cId="603645836" sldId="299"/>
            <ac:spMk id="110" creationId="{00000000-0000-0000-0000-000000000000}"/>
          </ac:spMkLst>
        </pc:spChg>
        <pc:grpChg chg="add del mod">
          <ac:chgData name="Jeet Swadia" userId="c2f71a86f5e80274" providerId="LiveId" clId="{9C80B4F3-A4CE-4462-B6CC-BE24EE6D9CB7}" dt="2021-04-29T02:49:06.268" v="547" actId="478"/>
          <ac:grpSpMkLst>
            <pc:docMk/>
            <pc:sldMk cId="603645836" sldId="299"/>
            <ac:grpSpMk id="6" creationId="{095F3C8B-65CF-4184-8CB4-FCB941DD6909}"/>
          </ac:grpSpMkLst>
        </pc:grpChg>
      </pc:sldChg>
      <pc:sldChg chg="addSp delSp modSp add del mod">
        <pc:chgData name="Jeet Swadia" userId="c2f71a86f5e80274" providerId="LiveId" clId="{9C80B4F3-A4CE-4462-B6CC-BE24EE6D9CB7}" dt="2021-04-29T03:22:44.221" v="742" actId="47"/>
        <pc:sldMkLst>
          <pc:docMk/>
          <pc:sldMk cId="2569823282" sldId="300"/>
        </pc:sldMkLst>
        <pc:spChg chg="add del mod">
          <ac:chgData name="Jeet Swadia" userId="c2f71a86f5e80274" providerId="LiveId" clId="{9C80B4F3-A4CE-4462-B6CC-BE24EE6D9CB7}" dt="2021-04-29T03:21:11.547" v="710" actId="478"/>
          <ac:spMkLst>
            <pc:docMk/>
            <pc:sldMk cId="2569823282" sldId="300"/>
            <ac:spMk id="3" creationId="{DF6B9895-7957-4E74-8E51-9C74F3C55480}"/>
          </ac:spMkLst>
        </pc:spChg>
        <pc:spChg chg="add del mod">
          <ac:chgData name="Jeet Swadia" userId="c2f71a86f5e80274" providerId="LiveId" clId="{9C80B4F3-A4CE-4462-B6CC-BE24EE6D9CB7}" dt="2021-04-29T03:21:09.427" v="708" actId="478"/>
          <ac:spMkLst>
            <pc:docMk/>
            <pc:sldMk cId="2569823282" sldId="300"/>
            <ac:spMk id="5" creationId="{43CEF22B-DC6B-4E09-9848-4CED689CC952}"/>
          </ac:spMkLst>
        </pc:spChg>
        <pc:spChg chg="add del">
          <ac:chgData name="Jeet Swadia" userId="c2f71a86f5e80274" providerId="LiveId" clId="{9C80B4F3-A4CE-4462-B6CC-BE24EE6D9CB7}" dt="2021-04-29T03:21:09.427" v="708" actId="478"/>
          <ac:spMkLst>
            <pc:docMk/>
            <pc:sldMk cId="2569823282" sldId="300"/>
            <ac:spMk id="109" creationId="{00000000-0000-0000-0000-000000000000}"/>
          </ac:spMkLst>
        </pc:spChg>
        <pc:spChg chg="add del mod">
          <ac:chgData name="Jeet Swadia" userId="c2f71a86f5e80274" providerId="LiveId" clId="{9C80B4F3-A4CE-4462-B6CC-BE24EE6D9CB7}" dt="2021-04-29T03:21:13.946" v="711" actId="1076"/>
          <ac:spMkLst>
            <pc:docMk/>
            <pc:sldMk cId="2569823282" sldId="300"/>
            <ac:spMk id="110" creationId="{00000000-0000-0000-0000-000000000000}"/>
          </ac:spMkLst>
        </pc:spChg>
      </pc:sldChg>
      <pc:sldChg chg="add del">
        <pc:chgData name="Jeet Swadia" userId="c2f71a86f5e80274" providerId="LiveId" clId="{9C80B4F3-A4CE-4462-B6CC-BE24EE6D9CB7}" dt="2021-04-29T03:22:42.173" v="741" actId="47"/>
        <pc:sldMkLst>
          <pc:docMk/>
          <pc:sldMk cId="1176921956" sldId="301"/>
        </pc:sldMkLst>
      </pc:sldChg>
      <pc:sldChg chg="add del">
        <pc:chgData name="Jeet Swadia" userId="c2f71a86f5e80274" providerId="LiveId" clId="{9C80B4F3-A4CE-4462-B6CC-BE24EE6D9CB7}" dt="2021-04-29T03:22:41.398" v="740" actId="47"/>
        <pc:sldMkLst>
          <pc:docMk/>
          <pc:sldMk cId="2084342828" sldId="302"/>
        </pc:sldMkLst>
      </pc:sldChg>
      <pc:sldChg chg="add del">
        <pc:chgData name="Jeet Swadia" userId="c2f71a86f5e80274" providerId="LiveId" clId="{9C80B4F3-A4CE-4462-B6CC-BE24EE6D9CB7}" dt="2021-04-29T03:22:40.166" v="739" actId="47"/>
        <pc:sldMkLst>
          <pc:docMk/>
          <pc:sldMk cId="4258694751" sldId="303"/>
        </pc:sldMkLst>
      </pc:sldChg>
      <pc:sldChg chg="add del">
        <pc:chgData name="Jeet Swadia" userId="c2f71a86f5e80274" providerId="LiveId" clId="{9C80B4F3-A4CE-4462-B6CC-BE24EE6D9CB7}" dt="2021-04-29T03:22:53.303" v="744" actId="47"/>
        <pc:sldMkLst>
          <pc:docMk/>
          <pc:sldMk cId="4176257195" sldId="304"/>
        </pc:sldMkLst>
      </pc:sldChg>
      <pc:sldChg chg="addSp delSp modSp add mod setBg">
        <pc:chgData name="Jeet Swadia" userId="c2f71a86f5e80274" providerId="LiveId" clId="{9C80B4F3-A4CE-4462-B6CC-BE24EE6D9CB7}" dt="2021-04-29T03:21:14.554" v="712" actId="1076"/>
        <pc:sldMkLst>
          <pc:docMk/>
          <pc:sldMk cId="2378796729" sldId="305"/>
        </pc:sldMkLst>
        <pc:spChg chg="mod">
          <ac:chgData name="Jeet Swadia" userId="c2f71a86f5e80274" providerId="LiveId" clId="{9C80B4F3-A4CE-4462-B6CC-BE24EE6D9CB7}" dt="2021-04-29T02:58:48.233" v="673" actId="20577"/>
          <ac:spMkLst>
            <pc:docMk/>
            <pc:sldMk cId="2378796729" sldId="305"/>
            <ac:spMk id="110" creationId="{00000000-0000-0000-0000-000000000000}"/>
          </ac:spMkLst>
        </pc:spChg>
        <pc:picChg chg="add mod">
          <ac:chgData name="Jeet Swadia" userId="c2f71a86f5e80274" providerId="LiveId" clId="{9C80B4F3-A4CE-4462-B6CC-BE24EE6D9CB7}" dt="2021-04-29T03:21:14.554" v="712" actId="1076"/>
          <ac:picMkLst>
            <pc:docMk/>
            <pc:sldMk cId="2378796729" sldId="305"/>
            <ac:picMk id="3" creationId="{5AFD53CD-C374-497D-BCD0-A4BF0820D4F2}"/>
          </ac:picMkLst>
        </pc:picChg>
        <pc:picChg chg="del">
          <ac:chgData name="Jeet Swadia" userId="c2f71a86f5e80274" providerId="LiveId" clId="{9C80B4F3-A4CE-4462-B6CC-BE24EE6D9CB7}" dt="2021-04-29T02:58:51.393" v="674" actId="478"/>
          <ac:picMkLst>
            <pc:docMk/>
            <pc:sldMk cId="2378796729" sldId="305"/>
            <ac:picMk id="5" creationId="{72E921E1-6901-47B3-819F-CA6FEFA89047}"/>
          </ac:picMkLst>
        </pc:picChg>
      </pc:sldChg>
      <pc:sldMasterChg chg="delSldLayout">
        <pc:chgData name="Jeet Swadia" userId="c2f71a86f5e80274" providerId="LiveId" clId="{9C80B4F3-A4CE-4462-B6CC-BE24EE6D9CB7}" dt="2021-04-29T03:22:51.506" v="743" actId="47"/>
        <pc:sldMasterMkLst>
          <pc:docMk/>
          <pc:sldMasterMk cId="0" sldId="2147483669"/>
        </pc:sldMasterMkLst>
        <pc:sldLayoutChg chg="del">
          <pc:chgData name="Jeet Swadia" userId="c2f71a86f5e80274" providerId="LiveId" clId="{9C80B4F3-A4CE-4462-B6CC-BE24EE6D9CB7}" dt="2021-04-29T03:22:51.506" v="743" actId="47"/>
          <pc:sldLayoutMkLst>
            <pc:docMk/>
            <pc:sldMasterMk cId="0" sldId="2147483669"/>
            <pc:sldLayoutMk cId="0" sldId="2147483655"/>
          </pc:sldLayoutMkLst>
        </pc:sldLayoutChg>
      </pc:sldMasterChg>
    </pc:docChg>
  </pc:docChgLst>
  <pc:docChgLst>
    <pc:chgData name="Jeet Swadia" userId="c2f71a86f5e80274" providerId="LiveId" clId="{130F9356-2F0B-4272-AEC7-A93ACBFC82B5}"/>
    <pc:docChg chg="undo custSel modSld">
      <pc:chgData name="Jeet Swadia" userId="c2f71a86f5e80274" providerId="LiveId" clId="{130F9356-2F0B-4272-AEC7-A93ACBFC82B5}" dt="2021-02-28T16:56:53.404" v="1304" actId="20577"/>
      <pc:docMkLst>
        <pc:docMk/>
      </pc:docMkLst>
      <pc:sldChg chg="delSp modSp mod">
        <pc:chgData name="Jeet Swadia" userId="c2f71a86f5e80274" providerId="LiveId" clId="{130F9356-2F0B-4272-AEC7-A93ACBFC82B5}" dt="2021-02-28T16:30:56.444" v="194" actId="20577"/>
        <pc:sldMkLst>
          <pc:docMk/>
          <pc:sldMk cId="0" sldId="256"/>
        </pc:sldMkLst>
        <pc:spChg chg="mod">
          <ac:chgData name="Jeet Swadia" userId="c2f71a86f5e80274" providerId="LiveId" clId="{130F9356-2F0B-4272-AEC7-A93ACBFC82B5}" dt="2021-02-28T16:30:21.612" v="100" actId="207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Jeet Swadia" userId="c2f71a86f5e80274" providerId="LiveId" clId="{130F9356-2F0B-4272-AEC7-A93ACBFC82B5}" dt="2021-02-28T16:30:56.444" v="194" actId="20577"/>
          <ac:spMkLst>
            <pc:docMk/>
            <pc:sldMk cId="0" sldId="256"/>
            <ac:spMk id="103" creationId="{00000000-0000-0000-0000-000000000000}"/>
          </ac:spMkLst>
        </pc:spChg>
        <pc:picChg chg="del">
          <ac:chgData name="Jeet Swadia" userId="c2f71a86f5e80274" providerId="LiveId" clId="{130F9356-2F0B-4272-AEC7-A93ACBFC82B5}" dt="2021-02-28T16:29:15.438" v="0" actId="478"/>
          <ac:picMkLst>
            <pc:docMk/>
            <pc:sldMk cId="0" sldId="256"/>
            <ac:picMk id="104" creationId="{00000000-0000-0000-0000-000000000000}"/>
          </ac:picMkLst>
        </pc:picChg>
      </pc:sldChg>
      <pc:sldChg chg="modSp mod setBg">
        <pc:chgData name="Jeet Swadia" userId="c2f71a86f5e80274" providerId="LiveId" clId="{130F9356-2F0B-4272-AEC7-A93ACBFC82B5}" dt="2021-02-28T16:56:53.404" v="1304" actId="20577"/>
        <pc:sldMkLst>
          <pc:docMk/>
          <pc:sldMk cId="0" sldId="257"/>
        </pc:sldMkLst>
        <pc:spChg chg="mod">
          <ac:chgData name="Jeet Swadia" userId="c2f71a86f5e80274" providerId="LiveId" clId="{130F9356-2F0B-4272-AEC7-A93ACBFC82B5}" dt="2021-02-28T16:51:06.789" v="1074" actId="20577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Jeet Swadia" userId="c2f71a86f5e80274" providerId="LiveId" clId="{130F9356-2F0B-4272-AEC7-A93ACBFC82B5}" dt="2021-02-28T16:56:53.404" v="1304" actId="20577"/>
          <ac:spMkLst>
            <pc:docMk/>
            <pc:sldMk cId="0" sldId="257"/>
            <ac:spMk id="110" creationId="{00000000-0000-0000-0000-000000000000}"/>
          </ac:spMkLst>
        </pc:spChg>
      </pc:sldChg>
      <pc:sldChg chg="modSp mod">
        <pc:chgData name="Jeet Swadia" userId="c2f71a86f5e80274" providerId="LiveId" clId="{130F9356-2F0B-4272-AEC7-A93ACBFC82B5}" dt="2021-02-28T16:50:37.660" v="1066" actId="14100"/>
        <pc:sldMkLst>
          <pc:docMk/>
          <pc:sldMk cId="0" sldId="259"/>
        </pc:sldMkLst>
        <pc:spChg chg="mod">
          <ac:chgData name="Jeet Swadia" userId="c2f71a86f5e80274" providerId="LiveId" clId="{130F9356-2F0B-4272-AEC7-A93ACBFC82B5}" dt="2021-02-28T16:50:37.660" v="1066" actId="14100"/>
          <ac:spMkLst>
            <pc:docMk/>
            <pc:sldMk cId="0" sldId="259"/>
            <ac:spMk id="1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71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77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53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19999" y="1139150"/>
            <a:ext cx="6615371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latin typeface="Rajdhani"/>
                <a:ea typeface="Rajdhani"/>
                <a:cs typeface="Rajdhani"/>
                <a:sym typeface="Rajdhani"/>
              </a:rPr>
            </a:br>
            <a:r>
              <a:rPr lang="en" sz="2400" dirty="0">
                <a:latin typeface="Rajdhani"/>
                <a:ea typeface="Rajdhani"/>
                <a:cs typeface="Rajdhani"/>
                <a:sym typeface="Rajdhani"/>
              </a:rPr>
              <a:t>The Course Project</a:t>
            </a:r>
            <a:br>
              <a:rPr lang="en" dirty="0">
                <a:latin typeface="Rajdhani"/>
                <a:ea typeface="Rajdhani"/>
                <a:cs typeface="Rajdhani"/>
                <a:sym typeface="Rajdhani"/>
              </a:rPr>
            </a:br>
            <a:r>
              <a:rPr lang="en" dirty="0">
                <a:solidFill>
                  <a:srgbClr val="FFC000"/>
                </a:solidFill>
                <a:latin typeface="Rajdhani"/>
                <a:ea typeface="Rajdhani"/>
                <a:cs typeface="Rajdhani"/>
                <a:sym typeface="Rajdhani"/>
              </a:rPr>
              <a:t>AWS DeepRacer</a:t>
            </a:r>
            <a:endParaRPr dirty="0">
              <a:solidFill>
                <a:srgbClr val="FFC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By Jeet Swadia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Guided By Prof. Jian Li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9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0000" size="52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22A16B1-9ACD-4D66-BCD0-5C1158D194A9}"/>
              </a:ext>
            </a:extLst>
          </p:cNvPr>
          <p:cNvGrpSpPr/>
          <p:nvPr/>
        </p:nvGrpSpPr>
        <p:grpSpPr>
          <a:xfrm>
            <a:off x="1368902" y="684854"/>
            <a:ext cx="1453255" cy="1492458"/>
            <a:chOff x="3900791" y="1935804"/>
            <a:chExt cx="1453255" cy="14924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EBB19B3-3DA4-4A1A-A0EA-CD640AD2173E}"/>
                </a:ext>
              </a:extLst>
            </p:cNvPr>
            <p:cNvSpPr/>
            <p:nvPr/>
          </p:nvSpPr>
          <p:spPr>
            <a:xfrm>
              <a:off x="4170219" y="2216727"/>
              <a:ext cx="914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latin typeface="Rajdhani" panose="020B0604020202020204" charset="0"/>
                  <a:cs typeface="Rajdhani" panose="020B0604020202020204" charset="0"/>
                </a:rPr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E0DD99-ADCF-4338-BC16-D0CC0E2A2CB3}"/>
                </a:ext>
              </a:extLst>
            </p:cNvPr>
            <p:cNvSpPr/>
            <p:nvPr/>
          </p:nvSpPr>
          <p:spPr>
            <a:xfrm>
              <a:off x="3900792" y="1935805"/>
              <a:ext cx="372893" cy="37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B72F61-EF3D-41AF-87EF-D5EE43E54F82}"/>
                </a:ext>
              </a:extLst>
            </p:cNvPr>
            <p:cNvSpPr/>
            <p:nvPr/>
          </p:nvSpPr>
          <p:spPr>
            <a:xfrm>
              <a:off x="3900791" y="3055369"/>
              <a:ext cx="372893" cy="37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DE3C12-E004-4B1F-82C5-ECB862416842}"/>
                </a:ext>
              </a:extLst>
            </p:cNvPr>
            <p:cNvSpPr/>
            <p:nvPr/>
          </p:nvSpPr>
          <p:spPr>
            <a:xfrm>
              <a:off x="4981153" y="1935804"/>
              <a:ext cx="372893" cy="37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02E816-1748-4702-A742-E1D0DB05E83C}"/>
                </a:ext>
              </a:extLst>
            </p:cNvPr>
            <p:cNvSpPr/>
            <p:nvPr/>
          </p:nvSpPr>
          <p:spPr>
            <a:xfrm>
              <a:off x="4981153" y="3039156"/>
              <a:ext cx="372893" cy="37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899AD4-327B-470F-9CCC-76F190C51DA0}"/>
              </a:ext>
            </a:extLst>
          </p:cNvPr>
          <p:cNvSpPr/>
          <p:nvPr/>
        </p:nvSpPr>
        <p:spPr>
          <a:xfrm>
            <a:off x="6591166" y="96577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Rajdhani" panose="020B0604020202020204" charset="0"/>
                <a:cs typeface="Rajdhani" panose="020B0604020202020204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6E5AB1-D20C-41D1-A7BB-ED85D27AF2F1}"/>
              </a:ext>
            </a:extLst>
          </p:cNvPr>
          <p:cNvSpPr/>
          <p:nvPr/>
        </p:nvSpPr>
        <p:spPr>
          <a:xfrm>
            <a:off x="6321739" y="684855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7EDD6E-0A49-4559-A8E6-B1014BCBC5B3}"/>
              </a:ext>
            </a:extLst>
          </p:cNvPr>
          <p:cNvSpPr/>
          <p:nvPr/>
        </p:nvSpPr>
        <p:spPr>
          <a:xfrm>
            <a:off x="6321738" y="1804419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B0C37E-42BB-408E-AE1E-430E3A9360C6}"/>
              </a:ext>
            </a:extLst>
          </p:cNvPr>
          <p:cNvSpPr/>
          <p:nvPr/>
        </p:nvSpPr>
        <p:spPr>
          <a:xfrm>
            <a:off x="7402100" y="684854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1C6D43-A3A5-4BB5-AE24-773055B2B24C}"/>
              </a:ext>
            </a:extLst>
          </p:cNvPr>
          <p:cNvSpPr/>
          <p:nvPr/>
        </p:nvSpPr>
        <p:spPr>
          <a:xfrm>
            <a:off x="7402100" y="1788206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DA1F95F-6F12-4654-83E6-1C1EDD709D70}"/>
              </a:ext>
            </a:extLst>
          </p:cNvPr>
          <p:cNvSpPr/>
          <p:nvPr/>
        </p:nvSpPr>
        <p:spPr>
          <a:xfrm>
            <a:off x="1638434" y="32633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Rajdhani" panose="020B0604020202020204" charset="0"/>
                <a:cs typeface="Rajdhani" panose="020B0604020202020204" charset="0"/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70575E-7313-4B46-B091-29EAA8A2D3EC}"/>
              </a:ext>
            </a:extLst>
          </p:cNvPr>
          <p:cNvSpPr/>
          <p:nvPr/>
        </p:nvSpPr>
        <p:spPr>
          <a:xfrm>
            <a:off x="1369007" y="2982403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10401B-01EF-408F-A040-A676F9FECDD7}"/>
              </a:ext>
            </a:extLst>
          </p:cNvPr>
          <p:cNvSpPr/>
          <p:nvPr/>
        </p:nvSpPr>
        <p:spPr>
          <a:xfrm>
            <a:off x="1369006" y="4101967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ABE9F8-9EDE-4E35-B8E0-92E518070737}"/>
              </a:ext>
            </a:extLst>
          </p:cNvPr>
          <p:cNvSpPr/>
          <p:nvPr/>
        </p:nvSpPr>
        <p:spPr>
          <a:xfrm>
            <a:off x="2449368" y="2982402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C41CE2-7D3A-4833-9270-1779D4A47B60}"/>
              </a:ext>
            </a:extLst>
          </p:cNvPr>
          <p:cNvSpPr/>
          <p:nvPr/>
        </p:nvSpPr>
        <p:spPr>
          <a:xfrm>
            <a:off x="2449368" y="4085754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56AEAFB-BCCB-4E35-8A0D-D549731E364D}"/>
              </a:ext>
            </a:extLst>
          </p:cNvPr>
          <p:cNvSpPr/>
          <p:nvPr/>
        </p:nvSpPr>
        <p:spPr>
          <a:xfrm>
            <a:off x="6591166" y="32633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Rajdhani" panose="020B0604020202020204" charset="0"/>
                <a:cs typeface="Rajdhani" panose="020B0604020202020204" charset="0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C90EE1-0072-499F-B898-F0842DD0FD33}"/>
              </a:ext>
            </a:extLst>
          </p:cNvPr>
          <p:cNvSpPr/>
          <p:nvPr/>
        </p:nvSpPr>
        <p:spPr>
          <a:xfrm>
            <a:off x="6321739" y="2982403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860428-24EB-42D9-B7C9-6B4B49389693}"/>
              </a:ext>
            </a:extLst>
          </p:cNvPr>
          <p:cNvSpPr/>
          <p:nvPr/>
        </p:nvSpPr>
        <p:spPr>
          <a:xfrm>
            <a:off x="6321738" y="4101967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38710F-1E2A-4D95-A5E4-39913DC5ABB7}"/>
              </a:ext>
            </a:extLst>
          </p:cNvPr>
          <p:cNvSpPr/>
          <p:nvPr/>
        </p:nvSpPr>
        <p:spPr>
          <a:xfrm>
            <a:off x="7402100" y="2982402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308EF1-2253-47BB-95F3-48EDCBAC956E}"/>
              </a:ext>
            </a:extLst>
          </p:cNvPr>
          <p:cNvSpPr/>
          <p:nvPr/>
        </p:nvSpPr>
        <p:spPr>
          <a:xfrm>
            <a:off x="7402100" y="4085754"/>
            <a:ext cx="372893" cy="37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DCBEFCC1-388E-4A18-8003-05879B34A42B}"/>
              </a:ext>
            </a:extLst>
          </p:cNvPr>
          <p:cNvSpPr/>
          <p:nvPr/>
        </p:nvSpPr>
        <p:spPr>
          <a:xfrm rot="9101317">
            <a:off x="4871631" y="1000120"/>
            <a:ext cx="2135704" cy="2945834"/>
          </a:xfrm>
          <a:prstGeom prst="arc">
            <a:avLst>
              <a:gd name="adj1" fmla="val 16230799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1AEB1A6E-D535-437B-8A4A-7F8417472570}"/>
              </a:ext>
            </a:extLst>
          </p:cNvPr>
          <p:cNvSpPr/>
          <p:nvPr/>
        </p:nvSpPr>
        <p:spPr>
          <a:xfrm rot="16484216">
            <a:off x="5581177" y="721583"/>
            <a:ext cx="1905208" cy="3130697"/>
          </a:xfrm>
          <a:prstGeom prst="arc">
            <a:avLst>
              <a:gd name="adj1" fmla="val 16230799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9FF61205-3B0E-4A2D-BCC7-C51B94A05C18}"/>
              </a:ext>
            </a:extLst>
          </p:cNvPr>
          <p:cNvSpPr/>
          <p:nvPr/>
        </p:nvSpPr>
        <p:spPr>
          <a:xfrm>
            <a:off x="971550" y="1371600"/>
            <a:ext cx="3132423" cy="1485900"/>
          </a:xfrm>
          <a:prstGeom prst="arc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E3BCB643-169E-447F-BC43-A63F9C4803A5}"/>
              </a:ext>
            </a:extLst>
          </p:cNvPr>
          <p:cNvSpPr/>
          <p:nvPr/>
        </p:nvSpPr>
        <p:spPr>
          <a:xfrm rot="7566626">
            <a:off x="1882695" y="1625501"/>
            <a:ext cx="3167158" cy="1745871"/>
          </a:xfrm>
          <a:prstGeom prst="arc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F65B8-A0DC-4F6D-A104-71645C503C3E}"/>
              </a:ext>
            </a:extLst>
          </p:cNvPr>
          <p:cNvSpPr/>
          <p:nvPr/>
        </p:nvSpPr>
        <p:spPr>
          <a:xfrm>
            <a:off x="3634793" y="2038402"/>
            <a:ext cx="1876011" cy="106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ajdhani" panose="020B0604020202020204" charset="0"/>
                <a:cs typeface="Rajdhani" panose="020B0604020202020204" charset="0"/>
              </a:rPr>
              <a:t>Time Trial </a:t>
            </a:r>
          </a:p>
          <a:p>
            <a:pPr algn="ctr"/>
            <a:r>
              <a:rPr lang="en-IN" b="1" dirty="0">
                <a:latin typeface="Rajdhani" panose="020B0604020202020204" charset="0"/>
                <a:cs typeface="Rajdhani" panose="020B0604020202020204" charset="0"/>
              </a:rPr>
              <a:t>among group</a:t>
            </a:r>
          </a:p>
          <a:p>
            <a:pPr algn="ctr"/>
            <a:endParaRPr lang="en-IN" sz="500" b="1" dirty="0">
              <a:latin typeface="Rajdhani" panose="020B0604020202020204" charset="0"/>
              <a:cs typeface="Rajdhani" panose="020B0604020202020204" charset="0"/>
            </a:endParaRPr>
          </a:p>
          <a:p>
            <a:pPr algn="ctr"/>
            <a:r>
              <a:rPr lang="en-IN" b="1" dirty="0">
                <a:latin typeface="Rajdhani" panose="020B0604020202020204" charset="0"/>
                <a:cs typeface="Rajdhani" panose="020B0604020202020204" charset="0"/>
              </a:rPr>
              <a:t>May 7</a:t>
            </a:r>
            <a:r>
              <a:rPr lang="en-IN" b="1" baseline="30000" dirty="0">
                <a:latin typeface="Rajdhani" panose="020B0604020202020204" charset="0"/>
                <a:cs typeface="Rajdhani" panose="020B0604020202020204" charset="0"/>
              </a:rPr>
              <a:t>th  </a:t>
            </a:r>
          </a:p>
          <a:p>
            <a:pPr algn="ctr"/>
            <a:r>
              <a:rPr lang="en-IN" b="1" baseline="30000" dirty="0">
                <a:latin typeface="Rajdhani" panose="020B0604020202020204" charset="0"/>
                <a:cs typeface="Rajdhani" panose="020B0604020202020204" charset="0"/>
              </a:rPr>
              <a:t>3:00 P.M. to 6 P.M.</a:t>
            </a:r>
            <a:endParaRPr lang="en-IN" b="1" dirty="0"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6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768750"/>
            <a:ext cx="7704000" cy="3606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158750" indent="0" algn="ctr">
              <a:buNone/>
            </a:pPr>
            <a:r>
              <a:rPr lang="en-US" b="1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re:Invent 2018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Inspired by Monza, re:Invent 2018 was the first Championship Cup track. This short, classic speedway remains a perennial rookie favorite.</a:t>
            </a:r>
            <a:br>
              <a:rPr lang="en-US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</a:br>
            <a:endParaRPr lang="en-US" b="0" i="0" dirty="0">
              <a:solidFill>
                <a:schemeClr val="bg1">
                  <a:lumMod val="20000"/>
                  <a:lumOff val="80000"/>
                </a:schemeClr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Length: 17.6 m (57.97')</a:t>
            </a:r>
            <a:br>
              <a:rPr lang="en-US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</a:br>
            <a:endParaRPr lang="en-US" b="0" i="0" dirty="0">
              <a:solidFill>
                <a:schemeClr val="bg1">
                  <a:lumMod val="20000"/>
                  <a:lumOff val="80000"/>
                </a:schemeClr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Width: 76 cm (30")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bg1">
                  <a:lumMod val="20000"/>
                  <a:lumOff val="8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Picture 4" descr="Rectangle&#10;&#10;Description automatically generated">
            <a:extLst>
              <a:ext uri="{FF2B5EF4-FFF2-40B4-BE49-F238E27FC236}">
                <a16:creationId xmlns:a16="http://schemas.microsoft.com/office/drawing/2014/main" id="{72E921E1-6901-47B3-819F-CA6FEFA89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2133600"/>
            <a:ext cx="2667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9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0000" size="52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565017" y="199856"/>
            <a:ext cx="80139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Stage: 2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41F17E-6957-4549-8873-AA8AC6AE0611}"/>
              </a:ext>
            </a:extLst>
          </p:cNvPr>
          <p:cNvSpPr/>
          <p:nvPr/>
        </p:nvSpPr>
        <p:spPr>
          <a:xfrm>
            <a:off x="1638330" y="96577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Rajdhani" panose="020B0604020202020204" charset="0"/>
                <a:cs typeface="Rajdhani" panose="020B0604020202020204" charset="0"/>
              </a:rPr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7FA09C-E06A-44E0-9FCF-5475060CBD18}"/>
              </a:ext>
            </a:extLst>
          </p:cNvPr>
          <p:cNvSpPr/>
          <p:nvPr/>
        </p:nvSpPr>
        <p:spPr>
          <a:xfrm>
            <a:off x="6591166" y="96577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Rajdhani" panose="020B0604020202020204" charset="0"/>
                <a:cs typeface="Rajdhani" panose="020B0604020202020204" charset="0"/>
              </a:rPr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DCC874-C1BC-4D80-BFEC-94F57821DBEE}"/>
              </a:ext>
            </a:extLst>
          </p:cNvPr>
          <p:cNvSpPr/>
          <p:nvPr/>
        </p:nvSpPr>
        <p:spPr>
          <a:xfrm>
            <a:off x="1638434" y="32633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Rajdhani" panose="020B0604020202020204" charset="0"/>
                <a:cs typeface="Rajdhani" panose="020B0604020202020204" charset="0"/>
              </a:rPr>
              <a:t>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6D1B37-0032-4C48-802C-2DAA8560AB42}"/>
              </a:ext>
            </a:extLst>
          </p:cNvPr>
          <p:cNvSpPr/>
          <p:nvPr/>
        </p:nvSpPr>
        <p:spPr>
          <a:xfrm>
            <a:off x="6591166" y="32633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Rajdhani" panose="020B0604020202020204" charset="0"/>
                <a:cs typeface="Rajdhani" panose="020B0604020202020204" charset="0"/>
              </a:rPr>
              <a:t>3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FA8FBC-CEA6-43D4-8E42-3713D61532D4}"/>
              </a:ext>
            </a:extLst>
          </p:cNvPr>
          <p:cNvSpPr/>
          <p:nvPr/>
        </p:nvSpPr>
        <p:spPr>
          <a:xfrm rot="9101317">
            <a:off x="4871631" y="1000120"/>
            <a:ext cx="2135704" cy="2945834"/>
          </a:xfrm>
          <a:prstGeom prst="arc">
            <a:avLst>
              <a:gd name="adj1" fmla="val 16230799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450B178-8CC1-49A0-955C-5D5695F79918}"/>
              </a:ext>
            </a:extLst>
          </p:cNvPr>
          <p:cNvSpPr/>
          <p:nvPr/>
        </p:nvSpPr>
        <p:spPr>
          <a:xfrm rot="16484216">
            <a:off x="5581177" y="721583"/>
            <a:ext cx="1905208" cy="3130697"/>
          </a:xfrm>
          <a:prstGeom prst="arc">
            <a:avLst>
              <a:gd name="adj1" fmla="val 16230799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3951225-18C0-4FB5-A817-5B1385FAECBC}"/>
              </a:ext>
            </a:extLst>
          </p:cNvPr>
          <p:cNvSpPr/>
          <p:nvPr/>
        </p:nvSpPr>
        <p:spPr>
          <a:xfrm>
            <a:off x="971550" y="1371600"/>
            <a:ext cx="3132423" cy="1485900"/>
          </a:xfrm>
          <a:prstGeom prst="arc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F004376-977D-447C-A556-3D9D4B9F50FB}"/>
              </a:ext>
            </a:extLst>
          </p:cNvPr>
          <p:cNvSpPr/>
          <p:nvPr/>
        </p:nvSpPr>
        <p:spPr>
          <a:xfrm rot="7566626">
            <a:off x="1882695" y="1625501"/>
            <a:ext cx="3167158" cy="1745871"/>
          </a:xfrm>
          <a:prstGeom prst="arc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C56D57-9942-429F-A46C-04CC6DE6D250}"/>
              </a:ext>
            </a:extLst>
          </p:cNvPr>
          <p:cNvSpPr/>
          <p:nvPr/>
        </p:nvSpPr>
        <p:spPr>
          <a:xfrm>
            <a:off x="3634793" y="2038402"/>
            <a:ext cx="1876011" cy="106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ajdhani" panose="020B0604020202020204" charset="0"/>
                <a:cs typeface="Rajdhani" panose="020B0604020202020204" charset="0"/>
              </a:rPr>
              <a:t>Head to Head</a:t>
            </a:r>
          </a:p>
          <a:p>
            <a:pPr algn="ctr"/>
            <a:r>
              <a:rPr lang="en-IN" sz="900" b="1" dirty="0">
                <a:latin typeface="Rajdhani" panose="020B0604020202020204" charset="0"/>
                <a:cs typeface="Rajdhani" panose="020B0604020202020204" charset="0"/>
              </a:rPr>
              <a:t>(Online)</a:t>
            </a:r>
          </a:p>
          <a:p>
            <a:pPr algn="ctr"/>
            <a:endParaRPr lang="en-IN" sz="600" b="1" dirty="0">
              <a:latin typeface="Rajdhani" panose="020B0604020202020204" charset="0"/>
              <a:cs typeface="Rajdhani" panose="020B0604020202020204" charset="0"/>
            </a:endParaRPr>
          </a:p>
          <a:p>
            <a:pPr algn="ctr"/>
            <a:r>
              <a:rPr lang="en-IN" b="1" dirty="0">
                <a:latin typeface="Rajdhani" panose="020B0604020202020204" charset="0"/>
                <a:cs typeface="Rajdhani" panose="020B0604020202020204" charset="0"/>
              </a:rPr>
              <a:t>May 11</a:t>
            </a:r>
            <a:r>
              <a:rPr lang="en-IN" b="1" baseline="30000" dirty="0">
                <a:latin typeface="Rajdhani" panose="020B0604020202020204" charset="0"/>
                <a:cs typeface="Rajdhani" panose="020B0604020202020204" charset="0"/>
              </a:rPr>
              <a:t>th  </a:t>
            </a:r>
          </a:p>
          <a:p>
            <a:pPr algn="ctr"/>
            <a:r>
              <a:rPr lang="en-IN" b="1" baseline="30000" dirty="0">
                <a:latin typeface="Rajdhani" panose="020B0604020202020204" charset="0"/>
                <a:cs typeface="Rajdhani" panose="020B0604020202020204" charset="0"/>
              </a:rPr>
              <a:t>3:00 P.M. to 3:40 P.M.</a:t>
            </a:r>
            <a:endParaRPr lang="en-IN" b="1" dirty="0"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4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768750"/>
            <a:ext cx="7704000" cy="3606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158750" indent="0" algn="ctr">
              <a:buNone/>
            </a:pPr>
            <a:r>
              <a:rPr lang="en-US" b="1" dirty="0">
                <a:solidFill>
                  <a:schemeClr val="bg1">
                    <a:lumMod val="20000"/>
                    <a:lumOff val="8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2019 DeepRacer Championship Cup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The official track for the 2019 AWS DeepRacer Championship Cup finals, this is a moderately challenging track ideal for stepping up your training and experimentation.</a:t>
            </a:r>
            <a:br>
              <a:rPr lang="en-US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</a:br>
            <a:endParaRPr lang="en-US" b="0" i="0" dirty="0">
              <a:solidFill>
                <a:schemeClr val="bg1">
                  <a:lumMod val="20000"/>
                  <a:lumOff val="80000"/>
                </a:schemeClr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Length: 23.12 m (75.85')</a:t>
            </a:r>
            <a:br>
              <a:rPr lang="en-US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</a:br>
            <a:endParaRPr lang="en-US" b="0" i="0" dirty="0">
              <a:solidFill>
                <a:schemeClr val="bg1">
                  <a:lumMod val="20000"/>
                  <a:lumOff val="80000"/>
                </a:schemeClr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Width: 107 cm (42")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bg1">
                  <a:lumMod val="20000"/>
                  <a:lumOff val="8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5AFD53CD-C374-497D-BCD0-A4BF0820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00" y="2025650"/>
            <a:ext cx="2547850" cy="20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7"/>
          <p:cNvSpPr txBox="1">
            <a:spLocks noGrp="1"/>
          </p:cNvSpPr>
          <p:nvPr>
            <p:ph type="title"/>
          </p:nvPr>
        </p:nvSpPr>
        <p:spPr>
          <a:xfrm>
            <a:off x="720000" y="1382037"/>
            <a:ext cx="7704000" cy="251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Thank you!</a:t>
            </a:r>
            <a:br>
              <a:rPr lang="en-IN" sz="4800" dirty="0"/>
            </a:br>
            <a:br>
              <a:rPr lang="en-IN" dirty="0"/>
            </a:br>
            <a:br>
              <a:rPr lang="en-IN" sz="1400" b="0" dirty="0"/>
            </a:br>
            <a:r>
              <a:rPr lang="en-IN" sz="1400" b="0" dirty="0"/>
              <a:t>jswadia1@binghamton.edu</a:t>
            </a:r>
            <a:br>
              <a:rPr lang="en-IN" dirty="0"/>
            </a:br>
            <a:br>
              <a:rPr lang="en-IN" dirty="0"/>
            </a:br>
            <a:endParaRPr lang="en-IN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185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Rajdhani</vt:lpstr>
      <vt:lpstr>Advent Pro Light</vt:lpstr>
      <vt:lpstr>Fira Sans Condensed Light</vt:lpstr>
      <vt:lpstr>Anton</vt:lpstr>
      <vt:lpstr>Ai Tech Agency by Slidesgo</vt:lpstr>
      <vt:lpstr> The Course Project AWS DeepRacer</vt:lpstr>
      <vt:lpstr>PowerPoint Presentation</vt:lpstr>
      <vt:lpstr>PowerPoint Presentation</vt:lpstr>
      <vt:lpstr>Stage: 2</vt:lpstr>
      <vt:lpstr>PowerPoint Presentation</vt:lpstr>
      <vt:lpstr>Thank you!   jswadia1@binghamton.edu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The Course Project AWS DeepRacer</dc:title>
  <cp:lastModifiedBy>Jeetsanjay Swadia</cp:lastModifiedBy>
  <cp:revision>1</cp:revision>
  <dcterms:modified xsi:type="dcterms:W3CDTF">2021-04-29T03:23:06Z</dcterms:modified>
</cp:coreProperties>
</file>