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9EDB-F702-95B8-BA3C-F2C7425D5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Results in </a:t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48139-1D42-6BD8-A5A1-8F794645B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/>
              <a:t>Name: Jeet Tagore</a:t>
            </a:r>
          </a:p>
          <a:p>
            <a:pPr algn="l"/>
            <a:r>
              <a:rPr lang="en-IN" dirty="0"/>
              <a:t>CBA12</a:t>
            </a:r>
          </a:p>
          <a:p>
            <a:pPr algn="l"/>
            <a:r>
              <a:rPr lang="en-IN" dirty="0"/>
              <a:t>PID 117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21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9D2E-B40A-1434-AA80-0C4697B7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Project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81F5A-6C26-BC36-3C7D-19850924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en-IN" dirty="0"/>
          </a:p>
          <a:p>
            <a:pPr marL="45720" indent="0" algn="ctr">
              <a:buNone/>
            </a:pPr>
            <a:endParaRPr lang="en-IN" dirty="0"/>
          </a:p>
          <a:p>
            <a:pPr marL="45720" indent="0" algn="ctr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Result at Single Platform</a:t>
            </a:r>
          </a:p>
        </p:txBody>
      </p:sp>
    </p:spTree>
    <p:extLst>
      <p:ext uri="{BB962C8B-B14F-4D97-AF65-F5344CB8AC3E}">
        <p14:creationId xmlns:p14="http://schemas.microsoft.com/office/powerpoint/2010/main" val="360106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7E8B-D1E7-369B-D863-4F4F9293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FE17-5691-3892-9869-775C622B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all year results of students of all schools / colleges / institutions of the state should be brought online on one platform. So that the details of the result can be verified online before awarding the scholarship.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1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C9A6-3B31-68C3-99EF-65F756E1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C83C-F8D9-705A-FDC7-9766E6A77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see all information about the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circulars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exam dates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Schedules etc…</a:t>
            </a:r>
          </a:p>
        </p:txBody>
      </p:sp>
    </p:spTree>
    <p:extLst>
      <p:ext uri="{BB962C8B-B14F-4D97-AF65-F5344CB8AC3E}">
        <p14:creationId xmlns:p14="http://schemas.microsoft.com/office/powerpoint/2010/main" val="421947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C458-B0CB-0831-F191-A2B8E629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0FEC-D056-C81E-B42B-B8CCA3BCF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IN" sz="48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r>
              <a:rPr lang="en-IN" sz="4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Thankyou!!!</a:t>
            </a:r>
          </a:p>
        </p:txBody>
      </p:sp>
    </p:spTree>
    <p:extLst>
      <p:ext uri="{BB962C8B-B14F-4D97-AF65-F5344CB8AC3E}">
        <p14:creationId xmlns:p14="http://schemas.microsoft.com/office/powerpoint/2010/main" val="278774678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35</TotalTime>
  <Words>88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Times New Roman</vt:lpstr>
      <vt:lpstr>Basis</vt:lpstr>
      <vt:lpstr>All Results in  one website</vt:lpstr>
      <vt:lpstr>Project Statement</vt:lpstr>
      <vt:lpstr>Project description</vt:lpstr>
      <vt:lpstr>Project outcome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Results in  one website</dc:title>
  <dc:creator>Jeet Tagore</dc:creator>
  <cp:lastModifiedBy>Jeet Tagore</cp:lastModifiedBy>
  <cp:revision>7</cp:revision>
  <dcterms:created xsi:type="dcterms:W3CDTF">2023-01-20T02:56:26Z</dcterms:created>
  <dcterms:modified xsi:type="dcterms:W3CDTF">2023-01-20T03:31:57Z</dcterms:modified>
</cp:coreProperties>
</file>