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96" d="100"/>
          <a:sy n="96" d="100"/>
        </p:scale>
        <p:origin x="822"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49643" y="1205471"/>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JEEVA E I</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 AU513521104018</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43411"/>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62581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ANNAI MIRA COLLEGE OF</a:t>
            </a: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258417" y="1212574"/>
            <a:ext cx="8368748" cy="2031325"/>
          </a:xfrm>
          <a:prstGeom prst="rect">
            <a:avLst/>
          </a:prstGeom>
          <a:noFill/>
        </p:spPr>
        <p:txBody>
          <a:bodyPr wrap="square" rtlCol="0">
            <a:spAutoFit/>
          </a:bodyPr>
          <a:lstStyle/>
          <a:p>
            <a:pPr marL="342900" indent="-342900">
              <a:buFont typeface="+mj-lt"/>
              <a:buAutoNum type="arabicPeriod"/>
            </a:pPr>
            <a:r>
              <a:rPr lang="en-GB" dirty="0"/>
              <a:t>The Bus Reservation System, built using the Django web framework, provides a user-friendly interface and robust functionality for users to search, book, manage, and cancel bus </a:t>
            </a:r>
            <a:r>
              <a:rPr lang="en-GB" dirty="0" smtClean="0"/>
              <a:t>reservations.</a:t>
            </a:r>
          </a:p>
          <a:p>
            <a:pPr marL="342900" indent="-342900">
              <a:buFont typeface="+mj-lt"/>
              <a:buAutoNum type="arabicPeriod"/>
            </a:pPr>
            <a:r>
              <a:rPr lang="en-GB" dirty="0"/>
              <a:t>The system ensures data integrity and security while adhering to industry best practices and leveraging Django's powerful features for efficient web application development</a:t>
            </a:r>
            <a:r>
              <a:rPr lang="en-GB" dirty="0" smtClean="0"/>
              <a:t>.</a:t>
            </a:r>
          </a:p>
          <a:p>
            <a:pPr marL="342900" indent="-342900">
              <a:buFont typeface="+mj-lt"/>
              <a:buAutoNum type="arabicPeriod"/>
            </a:pPr>
            <a:r>
              <a:rPr lang="en-GB" dirty="0"/>
              <a:t>The Bus Reservation System, built with Django's MVT architecture, provides a comprehensive solution for users to search, book, manage, and cancel bus </a:t>
            </a:r>
            <a:r>
              <a:rPr lang="en-GB" dirty="0" smtClean="0"/>
              <a:t>reservations.</a:t>
            </a:r>
          </a:p>
          <a:p>
            <a:pPr marL="342900" indent="-342900">
              <a:buFont typeface="+mj-lt"/>
              <a:buAutoNum type="arabicPeriod"/>
            </a:pPr>
            <a:r>
              <a:rPr lang="en-GB" dirty="0" smtClean="0"/>
              <a:t>The </a:t>
            </a:r>
            <a:r>
              <a:rPr lang="en-GB" dirty="0"/>
              <a:t>models store user, bus, and booking information, while the views and templates handle the application logic and user interface, respectively. The system ensures data integrity, security, and a user-friendly experience.</a:t>
            </a:r>
            <a:endParaRPr lang="en-GB"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3913"/>
            <a:ext cx="9144000" cy="379674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870" y="1053547"/>
            <a:ext cx="8418443" cy="3866323"/>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192696"/>
            <a:ext cx="8286390" cy="366754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560" y="1143000"/>
            <a:ext cx="8058240" cy="3737114"/>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Box 2"/>
          <p:cNvSpPr txBox="1"/>
          <p:nvPr/>
        </p:nvSpPr>
        <p:spPr>
          <a:xfrm>
            <a:off x="308113" y="1341783"/>
            <a:ext cx="8497957" cy="2246769"/>
          </a:xfrm>
          <a:prstGeom prst="rect">
            <a:avLst/>
          </a:prstGeom>
          <a:noFill/>
        </p:spPr>
        <p:txBody>
          <a:bodyPr wrap="square" rtlCol="0">
            <a:spAutoFit/>
          </a:bodyPr>
          <a:lstStyle/>
          <a:p>
            <a:r>
              <a:rPr lang="en-GB" dirty="0"/>
              <a:t>Here's a concise summary of potential future enhancements for the Bus Reservation System built using </a:t>
            </a:r>
            <a:r>
              <a:rPr lang="en-GB" dirty="0" smtClean="0"/>
              <a:t>Django:</a:t>
            </a:r>
          </a:p>
          <a:p>
            <a:pPr marL="342900" indent="-342900">
              <a:buFont typeface="+mj-lt"/>
              <a:buAutoNum type="arabicPeriod"/>
            </a:pPr>
            <a:r>
              <a:rPr lang="en-GB" dirty="0" smtClean="0"/>
              <a:t>Mobile app development   </a:t>
            </a:r>
          </a:p>
          <a:p>
            <a:pPr marL="342900" indent="-342900">
              <a:buFont typeface="+mj-lt"/>
              <a:buAutoNum type="arabicPeriod"/>
            </a:pPr>
            <a:r>
              <a:rPr lang="en-GB" dirty="0" smtClean="0"/>
              <a:t>Payment integration techniques</a:t>
            </a:r>
          </a:p>
          <a:p>
            <a:pPr marL="342900" indent="-342900">
              <a:buFont typeface="+mj-lt"/>
              <a:buAutoNum type="arabicPeriod"/>
            </a:pPr>
            <a:r>
              <a:rPr lang="en-GB" dirty="0" smtClean="0"/>
              <a:t>Real time bus tracking</a:t>
            </a:r>
          </a:p>
          <a:p>
            <a:pPr marL="342900" indent="-342900">
              <a:buFont typeface="+mj-lt"/>
              <a:buAutoNum type="arabicPeriod"/>
            </a:pPr>
            <a:r>
              <a:rPr lang="en-GB" dirty="0" smtClean="0"/>
              <a:t>Seat selection</a:t>
            </a:r>
          </a:p>
          <a:p>
            <a:pPr marL="342900" indent="-342900">
              <a:buFont typeface="+mj-lt"/>
              <a:buAutoNum type="arabicPeriod"/>
            </a:pPr>
            <a:r>
              <a:rPr lang="en-GB" dirty="0" smtClean="0"/>
              <a:t>Personalized recommendations</a:t>
            </a:r>
          </a:p>
          <a:p>
            <a:pPr marL="342900" indent="-342900">
              <a:buFont typeface="+mj-lt"/>
              <a:buAutoNum type="arabicPeriod"/>
            </a:pPr>
            <a:r>
              <a:rPr lang="en-GB" dirty="0" smtClean="0"/>
              <a:t>Social media integration</a:t>
            </a:r>
          </a:p>
          <a:p>
            <a:pPr marL="342900" indent="-342900">
              <a:buFont typeface="+mj-lt"/>
              <a:buAutoNum type="arabicPeriod"/>
            </a:pPr>
            <a:endParaRPr lang="en-GB" dirty="0" smtClean="0"/>
          </a:p>
          <a:p>
            <a:pPr marL="342900" indent="-342900" algn="ctr">
              <a:buFont typeface="+mj-lt"/>
              <a:buAutoNum type="arabicPeriod"/>
            </a:pPr>
            <a:endParaRPr lang="en-GB" dirty="0" smtClean="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318052" y="1282148"/>
            <a:ext cx="7603435" cy="3323987"/>
          </a:xfrm>
          <a:prstGeom prst="rect">
            <a:avLst/>
          </a:prstGeom>
          <a:noFill/>
        </p:spPr>
        <p:txBody>
          <a:bodyPr wrap="square" rtlCol="0">
            <a:spAutoFit/>
          </a:bodyPr>
          <a:lstStyle/>
          <a:p>
            <a:pPr marL="342900" indent="-342900">
              <a:buFont typeface="+mj-lt"/>
              <a:buAutoNum type="arabicPeriod"/>
            </a:pPr>
            <a:r>
              <a:rPr lang="en-GB" dirty="0"/>
              <a:t>In conclusion, the implementation of a bus reservation system utilizing the Django framework offers a comprehensive solution for managing and streamlining the booking process. Through the utilization of Django's robust features such as its ORM, authentication system, and built-in security measures, the system ensures efficiency, reliability, and security in handling </a:t>
            </a:r>
            <a:r>
              <a:rPr lang="en-GB" dirty="0" smtClean="0"/>
              <a:t>reservations.</a:t>
            </a:r>
          </a:p>
          <a:p>
            <a:pPr marL="342900" indent="-342900">
              <a:buFont typeface="+mj-lt"/>
              <a:buAutoNum type="arabicPeriod"/>
            </a:pPr>
            <a:r>
              <a:rPr lang="en-GB" dirty="0" smtClean="0"/>
              <a:t>The </a:t>
            </a:r>
            <a:r>
              <a:rPr lang="en-GB" dirty="0"/>
              <a:t>development process involved careful planning, meticulous design, and rigorous testing to ensure a user-friendly interface and seamless </a:t>
            </a:r>
            <a:r>
              <a:rPr lang="en-GB" dirty="0" smtClean="0"/>
              <a:t>functionality.</a:t>
            </a:r>
          </a:p>
          <a:p>
            <a:pPr marL="342900" indent="-342900">
              <a:buFont typeface="+mj-lt"/>
              <a:buAutoNum type="arabicPeriod"/>
            </a:pPr>
            <a:r>
              <a:rPr lang="en-GB" dirty="0" smtClean="0"/>
              <a:t>By </a:t>
            </a:r>
            <a:r>
              <a:rPr lang="en-GB" dirty="0"/>
              <a:t>leveraging Django's modular structure, the system can be easily customized and scaled to accommodate varying needs and future </a:t>
            </a:r>
            <a:r>
              <a:rPr lang="en-GB" dirty="0" smtClean="0"/>
              <a:t>enhancements.</a:t>
            </a:r>
          </a:p>
          <a:p>
            <a:pPr marL="342900" indent="-342900">
              <a:buFont typeface="+mj-lt"/>
              <a:buAutoNum type="arabicPeriod"/>
            </a:pPr>
            <a:r>
              <a:rPr lang="en-GB" dirty="0" smtClean="0"/>
              <a:t>Overall</a:t>
            </a:r>
            <a:r>
              <a:rPr lang="en-GB" dirty="0"/>
              <a:t>, the bus reservation system built on Django empowers both administrators and users with a hassle-free experience, optimizing the booking process while maintaining data integrity and </a:t>
            </a:r>
            <a:r>
              <a:rPr lang="en-GB" dirty="0" smtClean="0"/>
              <a:t>security.</a:t>
            </a:r>
          </a:p>
          <a:p>
            <a:pPr marL="342900" indent="-342900">
              <a:buFont typeface="+mj-lt"/>
              <a:buAutoNum type="arabicPeriod"/>
            </a:pPr>
            <a:r>
              <a:rPr lang="en-GB" dirty="0" smtClean="0"/>
              <a:t>As </a:t>
            </a:r>
            <a:r>
              <a:rPr lang="en-GB" dirty="0"/>
              <a:t>technology continues to evolve, this system stands poised to adapt and evolve alongside, continuously providing a reliable platform for bus reservation management.</a:t>
            </a:r>
          </a:p>
          <a:p>
            <a:endParaRPr lang="en-GB" dirty="0"/>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4311759" cy="421113"/>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Abstract : </a:t>
            </a:r>
            <a:r>
              <a:rPr lang="en-GB" b="1" dirty="0"/>
              <a:t>Bus Reservation System in </a:t>
            </a:r>
            <a:r>
              <a:rPr lang="en-GB" b="1" dirty="0" smtClean="0"/>
              <a:t>Django</a:t>
            </a:r>
            <a:br>
              <a:rPr lang="en-GB" b="1" dirty="0" smtClean="0"/>
            </a:br>
            <a:r>
              <a:rPr lang="en-GB" b="1" dirty="0" smtClean="0"/>
              <a:t/>
            </a:r>
            <a:br>
              <a:rPr lang="en-GB" b="1" dirty="0" smtClean="0"/>
            </a:br>
            <a:r>
              <a:rPr lang="en-GB" b="1" dirty="0" smtClean="0"/>
              <a:t/>
            </a:r>
            <a:br>
              <a:rPr lang="en-GB" b="1" dirty="0" smtClean="0"/>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p:cNvSpPr txBox="1"/>
          <p:nvPr/>
        </p:nvSpPr>
        <p:spPr>
          <a:xfrm>
            <a:off x="138652" y="1302026"/>
            <a:ext cx="8438818" cy="3108543"/>
          </a:xfrm>
          <a:prstGeom prst="rect">
            <a:avLst/>
          </a:prstGeom>
          <a:noFill/>
        </p:spPr>
        <p:txBody>
          <a:bodyPr wrap="square" rtlCol="0">
            <a:spAutoFit/>
          </a:bodyPr>
          <a:lstStyle/>
          <a:p>
            <a:pPr marL="342900" indent="-342900">
              <a:buFont typeface="+mj-lt"/>
              <a:buAutoNum type="arabicPeriod"/>
            </a:pPr>
            <a:r>
              <a:rPr lang="en-GB" dirty="0"/>
              <a:t>The provided code consists of multiple HTML templates that form the user interface and functionality of a Bus Reservation System</a:t>
            </a:r>
            <a:r>
              <a:rPr lang="en-GB" dirty="0" smtClean="0"/>
              <a:t>.</a:t>
            </a:r>
          </a:p>
          <a:p>
            <a:pPr marL="342900" indent="-342900">
              <a:buFont typeface="+mj-lt"/>
              <a:buAutoNum type="arabicPeriod"/>
            </a:pPr>
            <a:r>
              <a:rPr lang="en-GB" dirty="0"/>
              <a:t>The templates extend a base template that provides a consistent layout and navigation structure across the entire website. </a:t>
            </a:r>
            <a:endParaRPr lang="en-GB" dirty="0" smtClean="0"/>
          </a:p>
          <a:p>
            <a:pPr marL="342900" indent="-342900">
              <a:buFont typeface="+mj-lt"/>
              <a:buAutoNum type="arabicPeriod"/>
            </a:pPr>
            <a:r>
              <a:rPr lang="en-GB" dirty="0"/>
              <a:t>The base template includes a responsive navigation bar with links to different sections of the application, such as Home/Login, Find Bus, See Bookings, and conditional links for user logout or registration</a:t>
            </a:r>
            <a:r>
              <a:rPr lang="en-GB" dirty="0" smtClean="0"/>
              <a:t>.</a:t>
            </a:r>
          </a:p>
          <a:p>
            <a:pPr marL="342900" indent="-342900">
              <a:buFont typeface="+mj-lt"/>
              <a:buAutoNum type="arabicPeriod"/>
            </a:pPr>
            <a:r>
              <a:rPr lang="en-GB" dirty="0"/>
              <a:t>The templates leverage Django's template inheritance and URL template tags to ensure a modular and efficient codebase</a:t>
            </a:r>
            <a:r>
              <a:rPr lang="en-GB" dirty="0" smtClean="0"/>
              <a:t>.</a:t>
            </a:r>
          </a:p>
          <a:p>
            <a:pPr marL="342900" indent="-342900">
              <a:buFont typeface="+mj-lt"/>
              <a:buAutoNum type="arabicPeriod"/>
            </a:pPr>
            <a:r>
              <a:rPr lang="en-GB" dirty="0"/>
              <a:t>They also integrate with Django's authentication system and messaging framework for user authentication and displaying success/error messages. </a:t>
            </a:r>
            <a:endParaRPr lang="en-GB" dirty="0" smtClean="0"/>
          </a:p>
          <a:p>
            <a:pPr marL="342900" indent="-342900">
              <a:buFont typeface="+mj-lt"/>
              <a:buAutoNum type="arabicPeriod"/>
            </a:pPr>
            <a:r>
              <a:rPr lang="en-GB" dirty="0"/>
              <a:t>Overall, these templates form the core user interface components of the Bus Reservation System, enabling users to search for buses, make bookings, view and manage their bookings, and perform authentication-related tasks.</a:t>
            </a:r>
            <a:endParaRPr lang="en-GB"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308113" y="1242391"/>
            <a:ext cx="7961244" cy="2246769"/>
          </a:xfrm>
          <a:prstGeom prst="rect">
            <a:avLst/>
          </a:prstGeom>
          <a:noFill/>
        </p:spPr>
        <p:txBody>
          <a:bodyPr wrap="square" rtlCol="0">
            <a:spAutoFit/>
          </a:bodyPr>
          <a:lstStyle/>
          <a:p>
            <a:pPr marL="342900" indent="-342900">
              <a:buFont typeface="+mj-lt"/>
              <a:buAutoNum type="arabicPeriod"/>
            </a:pPr>
            <a:r>
              <a:rPr lang="en-GB" dirty="0"/>
              <a:t>Develop a web-based application that allows users to search for available bus routes, book tickets, view their bookings, and manage their reservations</a:t>
            </a:r>
            <a:r>
              <a:rPr lang="en-GB" dirty="0" smtClean="0"/>
              <a:t>.</a:t>
            </a:r>
          </a:p>
          <a:p>
            <a:pPr marL="342900" indent="-342900">
              <a:buFont typeface="+mj-lt"/>
              <a:buAutoNum type="arabicPeriod"/>
            </a:pPr>
            <a:r>
              <a:rPr lang="en-GB" dirty="0"/>
              <a:t>The application should provide a user-friendly interface and seamless integration with the backend systems for managing bus schedules, seat availability, and user authentication</a:t>
            </a:r>
            <a:r>
              <a:rPr lang="en-GB" dirty="0" smtClean="0"/>
              <a:t>.</a:t>
            </a:r>
          </a:p>
          <a:p>
            <a:pPr marL="342900" indent="-342900">
              <a:buFont typeface="+mj-lt"/>
              <a:buAutoNum type="arabicPeriod"/>
            </a:pPr>
            <a:r>
              <a:rPr lang="en-GB" dirty="0"/>
              <a:t>The Bus Reservation System should be developed using the Django web framework, leveraging its built-in features for routing, templates, forms, models, and database integration</a:t>
            </a:r>
            <a:r>
              <a:rPr lang="en-GB" dirty="0" smtClean="0"/>
              <a:t>.</a:t>
            </a:r>
          </a:p>
          <a:p>
            <a:pPr marL="342900" indent="-342900">
              <a:buFont typeface="+mj-lt"/>
              <a:buAutoNum type="arabicPeriod"/>
            </a:pPr>
            <a:r>
              <a:rPr lang="en-GB" dirty="0"/>
              <a:t>The provided HTML templates serve as the starting point for building the user interface components, while the backend functionality, including data processing, business logic, and database operations, should be implemented using Django's Model-View-Template (MVT) architecture.</a:t>
            </a:r>
            <a:endParaRPr lang="en-GB"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288235" y="1282148"/>
            <a:ext cx="8140148" cy="3108543"/>
          </a:xfrm>
          <a:prstGeom prst="rect">
            <a:avLst/>
          </a:prstGeom>
          <a:noFill/>
        </p:spPr>
        <p:txBody>
          <a:bodyPr wrap="square" rtlCol="0">
            <a:spAutoFit/>
          </a:bodyPr>
          <a:lstStyle/>
          <a:p>
            <a:pPr marL="342900" indent="-342900">
              <a:buFont typeface="+mj-lt"/>
              <a:buAutoNum type="arabicPeriod"/>
            </a:pPr>
            <a:r>
              <a:rPr lang="en-GB" dirty="0"/>
              <a:t>The Bus Reservation System is a web-based application developed using the Django framework, designed to provide users with a convenient platform for searching, booking, and managing bus tickets online</a:t>
            </a:r>
            <a:r>
              <a:rPr lang="en-GB" dirty="0" smtClean="0"/>
              <a:t>.</a:t>
            </a:r>
          </a:p>
          <a:p>
            <a:pPr marL="342900" indent="-342900">
              <a:buFont typeface="+mj-lt"/>
              <a:buAutoNum type="arabicPeriod"/>
            </a:pPr>
            <a:r>
              <a:rPr lang="en-GB" dirty="0"/>
              <a:t>The system aims to streamline the process of bus travel by offering a user-friendly interface and seamless integration with backend systems for managing bus schedules, seat availability, and user authentication</a:t>
            </a:r>
            <a:r>
              <a:rPr lang="en-GB" dirty="0" smtClean="0"/>
              <a:t>.</a:t>
            </a:r>
          </a:p>
          <a:p>
            <a:pPr marL="342900" indent="-342900">
              <a:buFont typeface="+mj-lt"/>
              <a:buAutoNum type="arabicPeriod"/>
            </a:pPr>
            <a:r>
              <a:rPr lang="en-GB" dirty="0"/>
              <a:t>The Bus Reservation System is built using the Django web framework, taking advantage of its powerful features for routing, templates, forms, models, and database integration. The provided HTML templates serve as the foundation for building the user interface components, while the backend functionality, including data processing, business logic, and database operations, is implemented using Django's Model-View-Template (MVT) architecture</a:t>
            </a:r>
            <a:r>
              <a:rPr lang="en-GB" dirty="0" smtClean="0"/>
              <a:t>.</a:t>
            </a:r>
          </a:p>
          <a:p>
            <a:pPr marL="342900" indent="-342900">
              <a:buFont typeface="+mj-lt"/>
              <a:buAutoNum type="arabicPeriod"/>
            </a:pPr>
            <a:r>
              <a:rPr lang="en-GB" dirty="0"/>
              <a:t>The project follows best practices for web development, including separation of concerns, code reusability, and scalability. It is designed with a focus on security, implementing measures to protect user data and prevent unauthorized access or misuse of the system.</a:t>
            </a:r>
            <a:endParaRPr lang="en-GB"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4724370"/>
          </a:xfrm>
          <a:prstGeom prst="rect">
            <a:avLst/>
          </a:prstGeom>
          <a:noFill/>
        </p:spPr>
        <p:txBody>
          <a:bodyPr wrap="square">
            <a:spAutoFit/>
          </a:bodyPr>
          <a:lstStyle/>
          <a:p>
            <a:pPr>
              <a:lnSpc>
                <a:spcPct val="150000"/>
              </a:lnSpc>
            </a:pPr>
            <a:r>
              <a:rPr lang="en-GB" dirty="0"/>
              <a:t>The Bus Reservation System will be developed as a Django web application, leveraging the Model-View-Template (MVT) architecture and various built-in features of the framework. The solution will address the key requirements outlined in the problem statement, providing a user-friendly interface and seamless integration </a:t>
            </a:r>
            <a:endParaRPr lang="en-GB" dirty="0" smtClean="0"/>
          </a:p>
          <a:p>
            <a:pPr>
              <a:lnSpc>
                <a:spcPct val="150000"/>
              </a:lnSpc>
            </a:pPr>
            <a:r>
              <a:rPr lang="en-GB" dirty="0" smtClean="0"/>
              <a:t>with </a:t>
            </a:r>
            <a:r>
              <a:rPr lang="en-GB" dirty="0"/>
              <a:t>the backend systems for managing bus schedules, seat availability, and user authentication</a:t>
            </a:r>
            <a:r>
              <a:rPr lang="en-GB" dirty="0" smtClean="0"/>
              <a:t>.</a:t>
            </a:r>
          </a:p>
          <a:p>
            <a:pPr>
              <a:lnSpc>
                <a:spcPct val="150000"/>
              </a:lnSpc>
            </a:pPr>
            <a:endParaRPr lang="en-GB" dirty="0" smtClean="0"/>
          </a:p>
          <a:p>
            <a:pPr lvl="2"/>
            <a:r>
              <a:rPr lang="en-GB" b="1" dirty="0" smtClean="0"/>
              <a:t>User </a:t>
            </a:r>
            <a:r>
              <a:rPr lang="en-GB" b="1" dirty="0"/>
              <a:t>Authentication</a:t>
            </a:r>
            <a:r>
              <a:rPr lang="en-GB" dirty="0" smtClean="0"/>
              <a:t>:</a:t>
            </a:r>
          </a:p>
          <a:p>
            <a:pPr lvl="4"/>
            <a:r>
              <a:rPr lang="en-GB" dirty="0"/>
              <a:t>	</a:t>
            </a:r>
            <a:r>
              <a:rPr lang="en-GB" dirty="0" smtClean="0"/>
              <a:t>Implement </a:t>
            </a:r>
            <a:r>
              <a:rPr lang="en-GB" dirty="0"/>
              <a:t>a user authentication system using Django's built-in authentication system</a:t>
            </a:r>
            <a:r>
              <a:rPr lang="en-GB" dirty="0" smtClean="0"/>
              <a:t>.</a:t>
            </a:r>
            <a:r>
              <a:rPr lang="en-GB" dirty="0"/>
              <a:t> Create a user registration form where new users can enter their email, mobile number, username, and password to create an account</a:t>
            </a:r>
            <a:r>
              <a:rPr lang="en-GB" dirty="0" smtClean="0"/>
              <a:t>.</a:t>
            </a:r>
          </a:p>
          <a:p>
            <a:pPr lvl="4"/>
            <a:endParaRPr lang="en-GB" dirty="0" smtClean="0"/>
          </a:p>
          <a:p>
            <a:r>
              <a:rPr lang="en-GB" b="1" dirty="0"/>
              <a:t>Bus Search</a:t>
            </a:r>
            <a:r>
              <a:rPr lang="en-GB" dirty="0" smtClean="0"/>
              <a:t>:</a:t>
            </a:r>
          </a:p>
          <a:p>
            <a:r>
              <a:rPr lang="en-GB" dirty="0"/>
              <a:t>	</a:t>
            </a:r>
            <a:r>
              <a:rPr lang="en-GB" dirty="0" smtClean="0"/>
              <a:t>Create </a:t>
            </a:r>
            <a:r>
              <a:rPr lang="en-GB" dirty="0"/>
              <a:t>a form where users can enter the source, destination, and travel date to search for available buses</a:t>
            </a:r>
            <a:r>
              <a:rPr lang="en-GB" dirty="0" smtClean="0"/>
              <a:t>.</a:t>
            </a:r>
            <a:r>
              <a:rPr lang="en-GB" dirty="0"/>
              <a:t> Develop a view function to handle the bus search request and query the database for matching bus schedules.</a:t>
            </a:r>
          </a:p>
          <a:p>
            <a:endParaRPr lang="en-GB" dirty="0"/>
          </a:p>
          <a:p>
            <a:pPr lvl="4"/>
            <a:endParaRPr lang="en-GB" dirty="0"/>
          </a:p>
          <a:p>
            <a:pPr marL="342900" lvl="2" indent="-342900">
              <a:buFont typeface="+mj-lt"/>
              <a:buAutoNum type="arabicPeriod"/>
            </a:pPr>
            <a:endParaRPr lang="en-GB" dirty="0"/>
          </a:p>
          <a:p>
            <a:r>
              <a:rPr lang="en-GB" dirty="0"/>
              <a:t/>
            </a:r>
            <a:br>
              <a:rPr lang="en-GB" dirty="0"/>
            </a:br>
            <a:endParaRPr lang="en-GB"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298174" y="675861"/>
            <a:ext cx="8428383" cy="3970318"/>
          </a:xfrm>
          <a:prstGeom prst="rect">
            <a:avLst/>
          </a:prstGeom>
          <a:noFill/>
        </p:spPr>
        <p:txBody>
          <a:bodyPr wrap="square" rtlCol="0">
            <a:spAutoFit/>
          </a:bodyPr>
          <a:lstStyle/>
          <a:p>
            <a:r>
              <a:rPr lang="en-GB" b="1" dirty="0"/>
              <a:t>Bus Listing</a:t>
            </a:r>
            <a:r>
              <a:rPr lang="en-GB" dirty="0" smtClean="0"/>
              <a:t>:</a:t>
            </a:r>
          </a:p>
          <a:p>
            <a:r>
              <a:rPr lang="en-GB" dirty="0"/>
              <a:t>	</a:t>
            </a:r>
            <a:r>
              <a:rPr lang="en-GB" dirty="0" smtClean="0"/>
              <a:t>Render </a:t>
            </a:r>
            <a:r>
              <a:rPr lang="en-GB" dirty="0"/>
              <a:t>a template to display the list of buses matching the user's search criteria</a:t>
            </a:r>
            <a:r>
              <a:rPr lang="en-GB" dirty="0" smtClean="0"/>
              <a:t>.</a:t>
            </a:r>
          </a:p>
          <a:p>
            <a:endParaRPr lang="en-GB" dirty="0"/>
          </a:p>
          <a:p>
            <a:r>
              <a:rPr lang="en-GB" b="1" dirty="0"/>
              <a:t>Booking</a:t>
            </a:r>
            <a:r>
              <a:rPr lang="en-GB" dirty="0" smtClean="0"/>
              <a:t>:</a:t>
            </a:r>
          </a:p>
          <a:p>
            <a:r>
              <a:rPr lang="en-GB" dirty="0"/>
              <a:t>	</a:t>
            </a:r>
            <a:r>
              <a:rPr lang="en-GB" dirty="0" smtClean="0"/>
              <a:t>Integrate </a:t>
            </a:r>
            <a:r>
              <a:rPr lang="en-GB" dirty="0"/>
              <a:t>a booking form within the bus listing page, allowing users to select a bus and specify the number of seats to book</a:t>
            </a:r>
            <a:r>
              <a:rPr lang="en-GB" dirty="0" smtClean="0"/>
              <a:t>.</a:t>
            </a:r>
            <a:r>
              <a:rPr lang="en-GB" dirty="0"/>
              <a:t> Develop a view function to handle the booking request, verify seat availability, and create a new booking record in the database</a:t>
            </a:r>
            <a:r>
              <a:rPr lang="en-GB" dirty="0" smtClean="0"/>
              <a:t>.</a:t>
            </a:r>
          </a:p>
          <a:p>
            <a:endParaRPr lang="en-GB" dirty="0"/>
          </a:p>
          <a:p>
            <a:r>
              <a:rPr lang="en-GB" b="1" dirty="0"/>
              <a:t>Booking Confirmation</a:t>
            </a:r>
            <a:r>
              <a:rPr lang="en-GB" dirty="0"/>
              <a:t>:</a:t>
            </a:r>
          </a:p>
          <a:p>
            <a:pPr lvl="1"/>
            <a:r>
              <a:rPr lang="en-GB" dirty="0" smtClean="0"/>
              <a:t>	Render </a:t>
            </a:r>
            <a:r>
              <a:rPr lang="en-GB" dirty="0"/>
              <a:t>a template to display a confirmation message and the booking details after a successful booking</a:t>
            </a:r>
            <a:r>
              <a:rPr lang="en-GB" dirty="0" smtClean="0"/>
              <a:t>.</a:t>
            </a:r>
            <a:r>
              <a:rPr lang="en-GB" dirty="0"/>
              <a:t> Include options for the user to view the booking details or proceed to the next step.</a:t>
            </a:r>
          </a:p>
          <a:p>
            <a:endParaRPr lang="en-GB" dirty="0"/>
          </a:p>
          <a:p>
            <a:r>
              <a:rPr lang="en-GB" b="1" dirty="0"/>
              <a:t>Responsive Design</a:t>
            </a:r>
            <a:r>
              <a:rPr lang="en-GB" dirty="0"/>
              <a:t>:</a:t>
            </a:r>
          </a:p>
          <a:p>
            <a:pPr lvl="1"/>
            <a:r>
              <a:rPr lang="en-GB" dirty="0" smtClean="0"/>
              <a:t>	Utilize </a:t>
            </a:r>
            <a:r>
              <a:rPr lang="en-GB" dirty="0"/>
              <a:t>Bootstrap's responsive grid system and CSS styles to ensure that the user interface is responsive and accessible across different devices and screen sizes.</a:t>
            </a:r>
          </a:p>
          <a:p>
            <a:pPr lvl="1"/>
            <a:endParaRPr lang="en-GB" dirty="0"/>
          </a:p>
          <a:p>
            <a:endParaRPr lang="en-GB" dirty="0"/>
          </a:p>
          <a:p>
            <a:endParaRPr lang="en-GB"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p:cNvSpPr txBox="1"/>
          <p:nvPr/>
        </p:nvSpPr>
        <p:spPr>
          <a:xfrm>
            <a:off x="253448" y="911858"/>
            <a:ext cx="8637104" cy="3323987"/>
          </a:xfrm>
          <a:prstGeom prst="rect">
            <a:avLst/>
          </a:prstGeom>
          <a:noFill/>
        </p:spPr>
        <p:txBody>
          <a:bodyPr wrap="square" rtlCol="0">
            <a:spAutoFit/>
          </a:bodyPr>
          <a:lstStyle/>
          <a:p>
            <a:pPr marL="342900" indent="-342900">
              <a:buFont typeface="+mj-lt"/>
              <a:buAutoNum type="arabicPeriod"/>
            </a:pPr>
            <a:r>
              <a:rPr lang="en-GB" dirty="0"/>
              <a:t>The proposed solution will follow best practices for web development, including separation of concerns, code reusability, and scalability. </a:t>
            </a:r>
            <a:endParaRPr lang="en-GB" dirty="0" smtClean="0"/>
          </a:p>
          <a:p>
            <a:pPr marL="342900" indent="-342900">
              <a:buFont typeface="+mj-lt"/>
              <a:buAutoNum type="arabicPeriod"/>
            </a:pPr>
            <a:r>
              <a:rPr lang="en-GB" dirty="0" smtClean="0"/>
              <a:t>The </a:t>
            </a:r>
            <a:r>
              <a:rPr lang="en-GB" dirty="0"/>
              <a:t>application will be organized into different components, such as models, views, templates, and URL routes, following the MVT </a:t>
            </a:r>
            <a:r>
              <a:rPr lang="en-GB" dirty="0" smtClean="0"/>
              <a:t>architecture.</a:t>
            </a:r>
          </a:p>
          <a:p>
            <a:pPr marL="342900" indent="-342900">
              <a:buFont typeface="+mj-lt"/>
              <a:buAutoNum type="arabicPeriod"/>
            </a:pPr>
            <a:r>
              <a:rPr lang="en-GB" dirty="0" smtClean="0"/>
              <a:t>Throughout </a:t>
            </a:r>
            <a:r>
              <a:rPr lang="en-GB" dirty="0"/>
              <a:t>the development process, emphasis will be placed on writing clean, maintainable, and well-documented code. </a:t>
            </a:r>
            <a:endParaRPr lang="en-GB" dirty="0" smtClean="0"/>
          </a:p>
          <a:p>
            <a:pPr marL="342900" indent="-342900">
              <a:buFont typeface="+mj-lt"/>
              <a:buAutoNum type="arabicPeriod"/>
            </a:pPr>
            <a:r>
              <a:rPr lang="en-GB" dirty="0" smtClean="0"/>
              <a:t>Unit </a:t>
            </a:r>
            <a:r>
              <a:rPr lang="en-GB" dirty="0"/>
              <a:t>tests will be implemented to ensure the correctness and reliability of the application's </a:t>
            </a:r>
            <a:r>
              <a:rPr lang="en-GB" dirty="0" smtClean="0"/>
              <a:t>functionality.</a:t>
            </a:r>
          </a:p>
          <a:p>
            <a:pPr marL="342900" indent="-342900">
              <a:buFont typeface="+mj-lt"/>
              <a:buAutoNum type="arabicPeriod"/>
            </a:pPr>
            <a:r>
              <a:rPr lang="en-GB" dirty="0" smtClean="0"/>
              <a:t>The </a:t>
            </a:r>
            <a:r>
              <a:rPr lang="en-GB" dirty="0"/>
              <a:t>solution will leverage Django's ORM (Object-Relational Mapping) for interacting with the database, which will store information about users, bus schedules, and bookings. </a:t>
            </a:r>
            <a:endParaRPr lang="en-GB" dirty="0" smtClean="0"/>
          </a:p>
          <a:p>
            <a:pPr marL="342900" indent="-342900">
              <a:buFont typeface="+mj-lt"/>
              <a:buAutoNum type="arabicPeriod"/>
            </a:pPr>
            <a:r>
              <a:rPr lang="en-GB" dirty="0" smtClean="0"/>
              <a:t>The </a:t>
            </a:r>
            <a:r>
              <a:rPr lang="en-GB" dirty="0"/>
              <a:t>database schema and models will be designed to efficiently handle the required data and </a:t>
            </a:r>
            <a:r>
              <a:rPr lang="en-GB" dirty="0" smtClean="0"/>
              <a:t>relationships.</a:t>
            </a:r>
          </a:p>
          <a:p>
            <a:pPr marL="342900" indent="-342900">
              <a:buFont typeface="+mj-lt"/>
              <a:buAutoNum type="arabicPeriod"/>
            </a:pPr>
            <a:r>
              <a:rPr lang="en-GB" dirty="0" smtClean="0"/>
              <a:t>Overall</a:t>
            </a:r>
            <a:r>
              <a:rPr lang="en-GB" dirty="0"/>
              <a:t>, the proposed solution aims to provide a robust and user-friendly Bus Reservation System by leveraging the power and flexibility of the Django web framework, while adhering to industry best practices and security standards.</a:t>
            </a:r>
          </a:p>
          <a:p>
            <a:endParaRPr lang="en-GB"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c0fa2617-96bd-425d-8578-e93563fe37c5"/>
    <ds:schemaRef ds:uri="9162bd5b-4ed9-4da3-b376-05204580ba3f"/>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103</TotalTime>
  <Words>1348</Words>
  <Application>Microsoft Office PowerPoint</Application>
  <PresentationFormat>On-screen Show (16:9)</PresentationFormat>
  <Paragraphs>100</Paragraphs>
  <Slides>17</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5" baseType="lpstr">
      <vt:lpstr>Arial</vt:lpstr>
      <vt:lpstr>Arial MT</vt:lpstr>
      <vt:lpstr>Calibri</vt:lpstr>
      <vt:lpstr>Poppins</vt:lpstr>
      <vt:lpstr>Söhne</vt:lpstr>
      <vt:lpstr>Times New Roman</vt:lpstr>
      <vt:lpstr>Simple Light</vt:lpstr>
      <vt:lpstr>PowerPoint Presentation</vt:lpstr>
      <vt:lpstr>PowerPoint Presentation</vt:lpstr>
      <vt:lpstr>Abstract : Bus Reservation System in Django   </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919600915551</cp:lastModifiedBy>
  <cp:revision>13</cp:revision>
  <dcterms:modified xsi:type="dcterms:W3CDTF">2024-04-08T17:35:35Z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