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cxnId="{155E25FE-6D86-4067-B731-1019D0538274}" type="parTrans">
      <dgm:prSet/>
      <dgm:spPr/>
      <dgm:t>
        <a:bodyPr/>
        <a:lstStyle/>
        <a:p>
          <a:endParaRPr lang="en-US"/>
        </a:p>
      </dgm:t>
    </dgm:pt>
    <dgm:pt modelId="{4239E1FD-5E03-442F-BD2A-3DE824B0F208}" cxnId="{155E25FE-6D86-4067-B731-1019D0538274}" type="sibTrans">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custScaleY="27147"/>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custScaleY="27147"/>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68209" cy="1200329"/>
        <a:chOff x="0" y="0"/>
        <a:chExt cx="7368209" cy="1200329"/>
      </a:xfrm>
    </dsp:grpSpPr>
    <dsp:sp modelId="{C1EEDF7A-88FD-4FF4-B0BF-FAA26F928297}">
      <dsp:nvSpPr>
        <dsp:cNvPr id="3" name="Pie 2"/>
        <dsp:cNvSpPr/>
      </dsp:nvSpPr>
      <dsp:spPr bwMode="white">
        <a:xfrm>
          <a:off x="0" y="90"/>
          <a:ext cx="4420925" cy="1200149"/>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90"/>
        <a:ext cx="4420925" cy="1200149"/>
      </dsp:txXfrm>
    </dsp:sp>
    <dsp:sp modelId="{220E02D8-68AA-4C0E-BF51-BA594B8BAF6D}">
      <dsp:nvSpPr>
        <dsp:cNvPr id="4" name="Rectangles 3"/>
        <dsp:cNvSpPr/>
      </dsp:nvSpPr>
      <dsp:spPr bwMode="white">
        <a:xfrm>
          <a:off x="2210463" y="90"/>
          <a:ext cx="5157746" cy="1200149"/>
        </a:xfrm>
        <a:prstGeom prst="rect">
          <a:avLst/>
        </a:prstGeom>
      </dsp:spPr>
      <dsp:style>
        <a:lnRef idx="2">
          <a:schemeClr val="accent1"/>
        </a:lnRef>
        <a:fillRef idx="1">
          <a:schemeClr val="lt1">
            <a:alpha val="90000"/>
          </a:schemeClr>
        </a:fillRef>
        <a:effectRef idx="0">
          <a:scrgbClr r="0" g="0" b="0"/>
        </a:effectRef>
        <a:fontRef idx="minor"/>
      </dsp:style>
      <dsp:txBody>
        <a:bodyPr lIns="137160" tIns="137160" rIns="137160" bIns="13716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en-US" sz="3600">
              <a:solidFill>
                <a:schemeClr val="dk1"/>
              </a:solidFill>
              <a:latin typeface="Times New Roman" panose="02020603050405020304"/>
            </a:rPr>
            <a:t>Employee Performance Analysis Using Excel</a:t>
          </a:r>
          <a:endParaRPr>
            <a:solidFill>
              <a:schemeClr val="dk1"/>
            </a:solidFill>
          </a:endParaRPr>
        </a:p>
      </dsp:txBody>
      <dsp:txXfrm>
        <a:off x="2210463" y="90"/>
        <a:ext cx="5157746" cy="120014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0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10"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1"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0" name="Footer Placeholder 4"/>
          <p:cNvSpPr>
            <a:spLocks noGrp="1"/>
          </p:cNvSpPr>
          <p:nvPr>
            <p:ph type="ftr" sz="quarter" idx="11"/>
          </p:nvPr>
        </p:nvSpPr>
        <p:spPr/>
        <p:txBody>
          <a:bodyPr/>
          <a:p>
            <a:endParaRPr lang="en-US" dirty="0"/>
          </a:p>
        </p:txBody>
      </p:sp>
      <p:sp>
        <p:nvSpPr>
          <p:cNvPr id="1048601"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81"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82" name="Footer Placeholder 4"/>
          <p:cNvSpPr>
            <a:spLocks noGrp="1"/>
          </p:cNvSpPr>
          <p:nvPr>
            <p:ph type="ftr" sz="quarter" idx="11"/>
          </p:nvPr>
        </p:nvSpPr>
        <p:spPr/>
        <p:txBody>
          <a:bodyPr/>
          <a:p>
            <a:endParaRPr lang="en-US" dirty="0"/>
          </a:p>
        </p:txBody>
      </p:sp>
      <p:sp>
        <p:nvSpPr>
          <p:cNvPr id="1048683"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50"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51" name="Footer Placeholder 4"/>
          <p:cNvSpPr>
            <a:spLocks noGrp="1"/>
          </p:cNvSpPr>
          <p:nvPr>
            <p:ph type="ftr" sz="quarter" idx="11"/>
          </p:nvPr>
        </p:nvSpPr>
        <p:spPr/>
        <p:txBody>
          <a:bodyPr/>
          <a:p>
            <a:endParaRPr lang="en-US" dirty="0"/>
          </a:p>
        </p:txBody>
      </p:sp>
      <p:sp>
        <p:nvSpPr>
          <p:cNvPr id="1048652" name="Slide Number Placeholder 5"/>
          <p:cNvSpPr>
            <a:spLocks noGrp="1"/>
          </p:cNvSpPr>
          <p:nvPr>
            <p:ph type="sldNum" sz="quarter" idx="12"/>
          </p:nvPr>
        </p:nvSpPr>
        <p:spPr/>
        <p:txBody>
          <a:bodyPr/>
          <a:p>
            <a:fld id="{D57F1E4F-1CFF-5643-939E-217C01CDF565}" type="slidenum">
              <a:rPr lang="en-US" dirty="0"/>
            </a:fld>
            <a:endParaRPr lang="en-US" dirty="0"/>
          </a:p>
        </p:txBody>
      </p:sp>
      <p:sp>
        <p:nvSpPr>
          <p:cNvPr id="1048653" name="TextBox 23"/>
          <p:cNvSpPr txBox="1"/>
          <p:nvPr/>
        </p:nvSpPr>
        <p:spPr>
          <a:xfrm>
            <a:off x="541870" y="790378"/>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54" name="TextBox 24"/>
          <p:cNvSpPr txBox="1"/>
          <p:nvPr/>
        </p:nvSpPr>
        <p:spPr>
          <a:xfrm>
            <a:off x="8893011" y="288655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76"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77" name="Footer Placeholder 4"/>
          <p:cNvSpPr>
            <a:spLocks noGrp="1"/>
          </p:cNvSpPr>
          <p:nvPr>
            <p:ph type="ftr" sz="quarter" idx="11"/>
          </p:nvPr>
        </p:nvSpPr>
        <p:spPr/>
        <p:txBody>
          <a:bodyPr/>
          <a:p>
            <a:endParaRPr lang="en-US" dirty="0"/>
          </a:p>
        </p:txBody>
      </p:sp>
      <p:sp>
        <p:nvSpPr>
          <p:cNvPr id="1048678"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42"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43" name="Footer Placeholder 4"/>
          <p:cNvSpPr>
            <a:spLocks noGrp="1"/>
          </p:cNvSpPr>
          <p:nvPr>
            <p:ph type="ftr" sz="quarter" idx="11"/>
          </p:nvPr>
        </p:nvSpPr>
        <p:spPr/>
        <p:txBody>
          <a:bodyPr/>
          <a:p>
            <a:endParaRPr lang="en-US" dirty="0"/>
          </a:p>
        </p:txBody>
      </p:sp>
      <p:sp>
        <p:nvSpPr>
          <p:cNvPr id="1048644" name="Slide Number Placeholder 5"/>
          <p:cNvSpPr>
            <a:spLocks noGrp="1"/>
          </p:cNvSpPr>
          <p:nvPr>
            <p:ph type="sldNum" sz="quarter" idx="12"/>
          </p:nvPr>
        </p:nvSpPr>
        <p:spPr/>
        <p:txBody>
          <a:bodyPr/>
          <a:p>
            <a:fld id="{D57F1E4F-1CFF-5643-939E-217C01CDF565}" type="slidenum">
              <a:rPr lang="en-US" dirty="0"/>
            </a:fld>
            <a:endParaRPr lang="en-US" dirty="0"/>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endParaRPr lang="en-US"/>
          </a:p>
        </p:txBody>
      </p:sp>
      <p:sp>
        <p:nvSpPr>
          <p:cNvPr id="104869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93"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94" name="Footer Placeholder 4"/>
          <p:cNvSpPr>
            <a:spLocks noGrp="1"/>
          </p:cNvSpPr>
          <p:nvPr>
            <p:ph type="ftr" sz="quarter" idx="11"/>
          </p:nvPr>
        </p:nvSpPr>
        <p:spPr/>
        <p:txBody>
          <a:bodyPr/>
          <a:p>
            <a:endParaRPr lang="en-US" dirty="0"/>
          </a:p>
        </p:txBody>
      </p:sp>
      <p:sp>
        <p:nvSpPr>
          <p:cNvPr id="1048695"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3" name="Date Placeholder 3"/>
          <p:cNvSpPr>
            <a:spLocks noGrp="1"/>
          </p:cNvSpPr>
          <p:nvPr>
            <p:ph type="dt" sz="half" idx="10"/>
          </p:nvPr>
        </p:nvSpPr>
        <p:spPr/>
        <p:txBody>
          <a:bodyPr/>
          <a:p>
            <a:fld id="{55C6B4A9-1611-4792-9094-5F34BCA07E0B}" type="datetimeFigureOut">
              <a:rPr lang="en-US" dirty="0"/>
            </a:fld>
            <a:endParaRPr lang="en-US" dirty="0"/>
          </a:p>
        </p:txBody>
      </p:sp>
      <p:sp>
        <p:nvSpPr>
          <p:cNvPr id="1048664" name="Footer Placeholder 4"/>
          <p:cNvSpPr>
            <a:spLocks noGrp="1"/>
          </p:cNvSpPr>
          <p:nvPr>
            <p:ph type="ftr" sz="quarter" idx="11"/>
          </p:nvPr>
        </p:nvSpPr>
        <p:spPr/>
        <p:txBody>
          <a:bodyPr/>
          <a:p>
            <a:endParaRPr lang="en-US" dirty="0"/>
          </a:p>
        </p:txBody>
      </p:sp>
      <p:sp>
        <p:nvSpPr>
          <p:cNvPr id="1048665" name="Slide Number Placeholder 5"/>
          <p:cNvSpPr>
            <a:spLocks noGrp="1"/>
          </p:cNvSpPr>
          <p:nvPr>
            <p:ph type="sldNum" sz="quarter" idx="12"/>
          </p:nvPr>
        </p:nvSpPr>
        <p:spPr/>
        <p:txBody>
          <a:bodyPr/>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vert="eaVert" anchor="ctr"/>
          <a:p>
            <a:r>
              <a:rPr lang="en-US"/>
              <a:t>Click to edit Master title style</a:t>
            </a:r>
            <a:endParaRPr lang="en-US" dirty="0"/>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04"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705" name="Footer Placeholder 4"/>
          <p:cNvSpPr>
            <a:spLocks noGrp="1"/>
          </p:cNvSpPr>
          <p:nvPr>
            <p:ph type="ftr" sz="quarter" idx="11"/>
          </p:nvPr>
        </p:nvSpPr>
        <p:spPr/>
        <p:txBody>
          <a:bodyPr/>
          <a:p>
            <a:endParaRPr lang="en-US" dirty="0"/>
          </a:p>
        </p:txBody>
      </p:sp>
      <p:sp>
        <p:nvSpPr>
          <p:cNvPr id="104870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lang="en-US" dirty="0"/>
          </a:p>
        </p:txBody>
      </p:sp>
      <p:sp>
        <p:nvSpPr>
          <p:cNvPr id="1048620"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1" name="Date Placeholder 3"/>
          <p:cNvSpPr>
            <a:spLocks noGrp="1"/>
          </p:cNvSpPr>
          <p:nvPr>
            <p:ph type="dt" sz="half" idx="10"/>
          </p:nvPr>
        </p:nvSpPr>
        <p:spPr/>
        <p:txBody>
          <a:bodyPr/>
          <a:p>
            <a:fld id="{42A54C80-263E-416B-A8E0-580EDEADCBDC}" type="datetimeFigureOut">
              <a:rPr lang="en-US" dirty="0"/>
            </a:fld>
            <a:endParaRPr lang="en-US" dirty="0"/>
          </a:p>
        </p:txBody>
      </p:sp>
      <p:sp>
        <p:nvSpPr>
          <p:cNvPr id="1048622" name="Footer Placeholder 4"/>
          <p:cNvSpPr>
            <a:spLocks noGrp="1"/>
          </p:cNvSpPr>
          <p:nvPr>
            <p:ph type="ftr" sz="quarter" idx="11"/>
          </p:nvPr>
        </p:nvSpPr>
        <p:spPr/>
        <p:txBody>
          <a:bodyPr/>
          <a:p>
            <a:endParaRPr lang="en-US" dirty="0"/>
          </a:p>
        </p:txBody>
      </p:sp>
      <p:sp>
        <p:nvSpPr>
          <p:cNvPr id="1048623" name="Slide Number Placeholder 5"/>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1048606" name="Date Placeholder 3"/>
          <p:cNvSpPr>
            <a:spLocks noGrp="1"/>
          </p:cNvSpPr>
          <p:nvPr>
            <p:ph type="dt" sz="half" idx="10"/>
          </p:nvPr>
        </p:nvSpPr>
        <p:spPr/>
        <p:txBody>
          <a:bodyPr/>
          <a:p>
            <a:fld id="{B61BEF0D-F0BB-DE4B-95CE-6DB70DBA9567}" type="datetimeFigureOut">
              <a:rPr lang="en-US" dirty="0"/>
            </a:fld>
            <a:endParaRPr lang="en-US" dirty="0"/>
          </a:p>
        </p:txBody>
      </p:sp>
      <p:sp>
        <p:nvSpPr>
          <p:cNvPr id="1048607" name="Footer Placeholder 4"/>
          <p:cNvSpPr>
            <a:spLocks noGrp="1"/>
          </p:cNvSpPr>
          <p:nvPr>
            <p:ph type="ftr" sz="quarter" idx="11"/>
          </p:nvPr>
        </p:nvSpPr>
        <p:spPr/>
        <p:txBody>
          <a:bodyPr/>
          <a:p>
            <a:endParaRPr lang="en-US" dirty="0"/>
          </a:p>
        </p:txBody>
      </p:sp>
      <p:sp>
        <p:nvSpPr>
          <p:cNvPr id="1048608"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lang="en-US" dirty="0"/>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7" name="Date Placeholder 4"/>
          <p:cNvSpPr>
            <a:spLocks noGrp="1"/>
          </p:cNvSpPr>
          <p:nvPr>
            <p:ph type="dt" sz="half" idx="10"/>
          </p:nvPr>
        </p:nvSpPr>
        <p:spPr/>
        <p:txBody>
          <a:bodyPr/>
          <a:p>
            <a:fld id="{42A54C80-263E-416B-A8E0-580EDEADCBDC}" type="datetimeFigureOut">
              <a:rPr lang="en-US" dirty="0"/>
            </a:fld>
            <a:endParaRPr lang="en-US" dirty="0"/>
          </a:p>
        </p:txBody>
      </p:sp>
      <p:sp>
        <p:nvSpPr>
          <p:cNvPr id="1048688" name="Footer Placeholder 5"/>
          <p:cNvSpPr>
            <a:spLocks noGrp="1"/>
          </p:cNvSpPr>
          <p:nvPr>
            <p:ph type="ftr" sz="quarter" idx="11"/>
          </p:nvPr>
        </p:nvSpPr>
        <p:spPr/>
        <p:txBody>
          <a:bodyPr/>
          <a:p>
            <a:endParaRPr lang="en-US" dirty="0"/>
          </a:p>
        </p:txBody>
      </p:sp>
      <p:sp>
        <p:nvSpPr>
          <p:cNvPr id="1048689"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lang="en-US" dirty="0"/>
          </a:p>
        </p:txBody>
      </p:sp>
      <p:sp>
        <p:nvSpPr>
          <p:cNvPr id="1048667"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71" name="Date Placeholder 6"/>
          <p:cNvSpPr>
            <a:spLocks noGrp="1"/>
          </p:cNvSpPr>
          <p:nvPr>
            <p:ph type="dt" sz="half" idx="10"/>
          </p:nvPr>
        </p:nvSpPr>
        <p:spPr/>
        <p:txBody>
          <a:bodyPr/>
          <a:p>
            <a:fld id="{B61BEF0D-F0BB-DE4B-95CE-6DB70DBA9567}" type="datetimeFigureOut">
              <a:rPr lang="en-US" dirty="0"/>
            </a:fld>
            <a:endParaRPr lang="en-US" dirty="0"/>
          </a:p>
        </p:txBody>
      </p:sp>
      <p:sp>
        <p:nvSpPr>
          <p:cNvPr id="1048672" name="Footer Placeholder 7"/>
          <p:cNvSpPr>
            <a:spLocks noGrp="1"/>
          </p:cNvSpPr>
          <p:nvPr>
            <p:ph type="ftr" sz="quarter" idx="11"/>
          </p:nvPr>
        </p:nvSpPr>
        <p:spPr/>
        <p:txBody>
          <a:bodyPr/>
          <a:p>
            <a:endParaRPr lang="en-US" dirty="0"/>
          </a:p>
        </p:txBody>
      </p:sp>
      <p:sp>
        <p:nvSpPr>
          <p:cNvPr id="1048673"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lang="en-US" dirty="0"/>
          </a:p>
        </p:txBody>
      </p:sp>
      <p:sp>
        <p:nvSpPr>
          <p:cNvPr id="1048636" name="Date Placeholder 2"/>
          <p:cNvSpPr>
            <a:spLocks noGrp="1"/>
          </p:cNvSpPr>
          <p:nvPr>
            <p:ph type="dt" sz="half" idx="10"/>
          </p:nvPr>
        </p:nvSpPr>
        <p:spPr/>
        <p:txBody>
          <a:bodyPr/>
          <a:p>
            <a:fld id="{B61BEF0D-F0BB-DE4B-95CE-6DB70DBA9567}" type="datetimeFigureOut">
              <a:rPr lang="en-US" dirty="0"/>
            </a:fld>
            <a:endParaRPr lang="en-US" dirty="0"/>
          </a:p>
        </p:txBody>
      </p:sp>
      <p:sp>
        <p:nvSpPr>
          <p:cNvPr id="1048637" name="Footer Placeholder 3"/>
          <p:cNvSpPr>
            <a:spLocks noGrp="1"/>
          </p:cNvSpPr>
          <p:nvPr>
            <p:ph type="ftr" sz="quarter" idx="11"/>
          </p:nvPr>
        </p:nvSpPr>
        <p:spPr/>
        <p:txBody>
          <a:bodyPr/>
          <a:p>
            <a:endParaRPr lang="en-US" dirty="0"/>
          </a:p>
        </p:txBody>
      </p:sp>
      <p:sp>
        <p:nvSpPr>
          <p:cNvPr id="1048638"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lang="en-US" dirty="0"/>
            </a:fld>
            <a:endParaRPr lang="en-US" dirty="0"/>
          </a:p>
        </p:txBody>
      </p:sp>
      <p:sp>
        <p:nvSpPr>
          <p:cNvPr id="1048615" name="Footer Placeholder 2"/>
          <p:cNvSpPr>
            <a:spLocks noGrp="1"/>
          </p:cNvSpPr>
          <p:nvPr>
            <p:ph type="ftr" sz="quarter" idx="11"/>
          </p:nvPr>
        </p:nvSpPr>
        <p:spPr/>
        <p:txBody>
          <a:bodyPr/>
          <a:p>
            <a:endParaRPr lang="en-US" dirty="0"/>
          </a:p>
        </p:txBody>
      </p:sp>
      <p:sp>
        <p:nvSpPr>
          <p:cNvPr id="1048616"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1048699" name="Date Placeholder 4"/>
          <p:cNvSpPr>
            <a:spLocks noGrp="1"/>
          </p:cNvSpPr>
          <p:nvPr>
            <p:ph type="dt" sz="half" idx="10"/>
          </p:nvPr>
        </p:nvSpPr>
        <p:spPr/>
        <p:txBody>
          <a:bodyPr/>
          <a:p>
            <a:fld id="{42A54C80-263E-416B-A8E0-580EDEADCBDC}" type="datetimeFigureOut">
              <a:rPr lang="en-US" dirty="0"/>
            </a:fld>
            <a:endParaRPr lang="en-US" dirty="0"/>
          </a:p>
        </p:txBody>
      </p:sp>
      <p:sp>
        <p:nvSpPr>
          <p:cNvPr id="1048700" name="Footer Placeholder 5"/>
          <p:cNvSpPr>
            <a:spLocks noGrp="1"/>
          </p:cNvSpPr>
          <p:nvPr>
            <p:ph type="ftr" sz="quarter" idx="11"/>
          </p:nvPr>
        </p:nvSpPr>
        <p:spPr/>
        <p:txBody>
          <a:bodyPr/>
          <a:p>
            <a:endParaRPr lang="en-US" dirty="0"/>
          </a:p>
        </p:txBody>
      </p:sp>
      <p:sp>
        <p:nvSpPr>
          <p:cNvPr id="1048701" name="Slide Number Placeholder 6"/>
          <p:cNvSpPr>
            <a:spLocks noGrp="1"/>
          </p:cNvSpPr>
          <p:nvPr>
            <p:ph type="sldNum" sz="quarter" idx="12"/>
          </p:nvPr>
        </p:nvSpPr>
        <p:spPr/>
        <p:txBody>
          <a:bodyPr/>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048658" name="Footer Placeholder 5"/>
          <p:cNvSpPr>
            <a:spLocks noGrp="1"/>
          </p:cNvSpPr>
          <p:nvPr>
            <p:ph type="ftr" sz="quarter" idx="11"/>
          </p:nvPr>
        </p:nvSpPr>
        <p:spPr/>
        <p:txBody>
          <a:bodyPr/>
          <a:p>
            <a:endParaRPr lang="en-US" dirty="0"/>
          </a:p>
        </p:txBody>
      </p:sp>
      <p:sp>
        <p:nvSpPr>
          <p:cNvPr id="1048659" name="Slide Number Placeholder 6"/>
          <p:cNvSpPr>
            <a:spLocks noGrp="1"/>
          </p:cNvSpPr>
          <p:nvPr>
            <p:ph type="sldNum" sz="quarter" idx="12"/>
          </p:nvPr>
        </p:nvSpPr>
        <p:spPr/>
        <p:txBody>
          <a:bodyPr/>
          <a:p>
            <a:fld id="{D57F1E4F-1CFF-5643-939E-217C01CDF565}" type="slidenum">
              <a:rPr lang="en-US" dirty="0"/>
            </a:fld>
            <a:endParaRPr lang="en-US" dirty="0"/>
          </a:p>
        </p:txBody>
      </p:sp>
      <p:sp>
        <p:nvSpPr>
          <p:cNvPr id="1048660" name="Date Placeholder 4"/>
          <p:cNvSpPr>
            <a:spLocks noGrp="1"/>
          </p:cNvSpPr>
          <p:nvPr>
            <p:ph type="dt" sz="half" idx="10"/>
          </p:nvPr>
        </p:nvSpPr>
        <p:spPr/>
        <p:txBody>
          <a:bodyPr/>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M</a:t>
            </a:r>
            <a:r>
              <a:rPr lang="en-US" sz="3600" b="1" u="sng" dirty="0">
                <a:solidFill>
                  <a:srgbClr val="6600CC"/>
                </a:solidFill>
                <a:latin typeface="Times New Roman" panose="02020603050405020304" pitchFamily="18" charset="0"/>
                <a:cs typeface="Times New Roman" panose="02020603050405020304" pitchFamily="18" charset="0"/>
              </a:rPr>
              <a:t>P</a:t>
            </a:r>
            <a:r>
              <a:rPr lang="en-US" sz="3600" b="1" u="sng" dirty="0">
                <a:solidFill>
                  <a:srgbClr val="6600CC"/>
                </a:solidFill>
                <a:latin typeface="Times New Roman" panose="02020603050405020304" pitchFamily="18" charset="0"/>
                <a:cs typeface="Times New Roman" panose="02020603050405020304" pitchFamily="18" charset="0"/>
              </a:rPr>
              <a:t>L</a:t>
            </a:r>
            <a:r>
              <a:rPr lang="en-US" sz="3600" b="1" u="sng" dirty="0">
                <a:solidFill>
                  <a:srgbClr val="6600CC"/>
                </a:solidFill>
                <a:latin typeface="Times New Roman" panose="02020603050405020304" pitchFamily="18" charset="0"/>
                <a:cs typeface="Times New Roman" panose="02020603050405020304" pitchFamily="18" charset="0"/>
              </a:rPr>
              <a:t>O</a:t>
            </a:r>
            <a:r>
              <a:rPr lang="en-US" sz="3600" b="1" u="sng" dirty="0">
                <a:solidFill>
                  <a:srgbClr val="6600CC"/>
                </a:solidFill>
                <a:latin typeface="Times New Roman" panose="02020603050405020304" pitchFamily="18" charset="0"/>
                <a:cs typeface="Times New Roman" panose="02020603050405020304" pitchFamily="18" charset="0"/>
              </a:rPr>
              <a:t>Y</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P</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R</a:t>
            </a:r>
            <a:r>
              <a:rPr lang="en-US" sz="3600" b="1" u="sng" dirty="0">
                <a:solidFill>
                  <a:srgbClr val="6600CC"/>
                </a:solidFill>
                <a:latin typeface="Times New Roman" panose="02020603050405020304" pitchFamily="18" charset="0"/>
                <a:cs typeface="Times New Roman" panose="02020603050405020304" pitchFamily="18" charset="0"/>
              </a:rPr>
              <a:t>F</a:t>
            </a:r>
            <a:r>
              <a:rPr lang="en-US" sz="3600" b="1" u="sng" dirty="0">
                <a:solidFill>
                  <a:srgbClr val="6600CC"/>
                </a:solidFill>
                <a:latin typeface="Times New Roman" panose="02020603050405020304" pitchFamily="18" charset="0"/>
                <a:cs typeface="Times New Roman" panose="02020603050405020304" pitchFamily="18" charset="0"/>
              </a:rPr>
              <a:t>O</a:t>
            </a:r>
            <a:r>
              <a:rPr lang="en-US" sz="3600" b="1" u="sng" dirty="0">
                <a:solidFill>
                  <a:srgbClr val="6600CC"/>
                </a:solidFill>
                <a:latin typeface="Times New Roman" panose="02020603050405020304" pitchFamily="18" charset="0"/>
                <a:cs typeface="Times New Roman" panose="02020603050405020304" pitchFamily="18" charset="0"/>
              </a:rPr>
              <a:t>R</a:t>
            </a:r>
            <a:r>
              <a:rPr lang="en-US" sz="3600" b="1" u="sng" dirty="0">
                <a:solidFill>
                  <a:srgbClr val="6600CC"/>
                </a:solidFill>
                <a:latin typeface="Times New Roman" panose="02020603050405020304" pitchFamily="18" charset="0"/>
                <a:cs typeface="Times New Roman" panose="02020603050405020304" pitchFamily="18" charset="0"/>
              </a:rPr>
              <a:t>M</a:t>
            </a:r>
            <a:r>
              <a:rPr lang="en-US" sz="3600" b="1" u="sng" dirty="0">
                <a:solidFill>
                  <a:srgbClr val="6600CC"/>
                </a:solidFill>
                <a:latin typeface="Times New Roman" panose="02020603050405020304" pitchFamily="18" charset="0"/>
                <a:cs typeface="Times New Roman" panose="02020603050405020304" pitchFamily="18" charset="0"/>
              </a:rPr>
              <a:t>A</a:t>
            </a:r>
            <a:r>
              <a:rPr lang="en-US" sz="3600" b="1" u="sng" dirty="0">
                <a:solidFill>
                  <a:srgbClr val="6600CC"/>
                </a:solidFill>
                <a:latin typeface="Times New Roman" panose="02020603050405020304" pitchFamily="18" charset="0"/>
                <a:cs typeface="Times New Roman" panose="02020603050405020304" pitchFamily="18" charset="0"/>
              </a:rPr>
              <a:t>N</a:t>
            </a:r>
            <a:r>
              <a:rPr lang="en-US" sz="3600" b="1" u="sng" dirty="0">
                <a:solidFill>
                  <a:srgbClr val="6600CC"/>
                </a:solidFill>
                <a:latin typeface="Times New Roman" panose="02020603050405020304" pitchFamily="18" charset="0"/>
                <a:cs typeface="Times New Roman" panose="02020603050405020304" pitchFamily="18" charset="0"/>
              </a:rPr>
              <a:t>C</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A</a:t>
            </a:r>
            <a:r>
              <a:rPr lang="en-US" sz="3600" b="1" u="sng" dirty="0">
                <a:solidFill>
                  <a:srgbClr val="6600CC"/>
                </a:solidFill>
                <a:latin typeface="Times New Roman" panose="02020603050405020304" pitchFamily="18" charset="0"/>
                <a:cs typeface="Times New Roman" panose="02020603050405020304" pitchFamily="18" charset="0"/>
              </a:rPr>
              <a:t>N</a:t>
            </a:r>
            <a:r>
              <a:rPr lang="en-US" sz="3600" b="1" u="sng" dirty="0">
                <a:solidFill>
                  <a:srgbClr val="6600CC"/>
                </a:solidFill>
                <a:latin typeface="Times New Roman" panose="02020603050405020304" pitchFamily="18" charset="0"/>
                <a:cs typeface="Times New Roman" panose="02020603050405020304" pitchFamily="18" charset="0"/>
              </a:rPr>
              <a:t>A</a:t>
            </a:r>
            <a:r>
              <a:rPr lang="en-US" sz="3600" b="1" u="sng" dirty="0">
                <a:solidFill>
                  <a:srgbClr val="6600CC"/>
                </a:solidFill>
                <a:latin typeface="Times New Roman" panose="02020603050405020304" pitchFamily="18" charset="0"/>
                <a:cs typeface="Times New Roman" panose="02020603050405020304" pitchFamily="18" charset="0"/>
              </a:rPr>
              <a:t>L</a:t>
            </a:r>
            <a:r>
              <a:rPr lang="en-US" sz="3600" b="1" u="sng" dirty="0">
                <a:solidFill>
                  <a:srgbClr val="6600CC"/>
                </a:solidFill>
                <a:latin typeface="Times New Roman" panose="02020603050405020304" pitchFamily="18" charset="0"/>
                <a:cs typeface="Times New Roman" panose="02020603050405020304" pitchFamily="18" charset="0"/>
              </a:rPr>
              <a:t>YSIS</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U</a:t>
            </a:r>
            <a:r>
              <a:rPr lang="en-US" sz="3600" b="1" u="sng" dirty="0">
                <a:solidFill>
                  <a:srgbClr val="6600CC"/>
                </a:solidFill>
                <a:latin typeface="Times New Roman" panose="02020603050405020304" pitchFamily="18" charset="0"/>
                <a:cs typeface="Times New Roman" panose="02020603050405020304" pitchFamily="18" charset="0"/>
              </a:rPr>
              <a:t>S</a:t>
            </a:r>
            <a:r>
              <a:rPr lang="en-US" sz="3600" b="1" u="sng" dirty="0">
                <a:solidFill>
                  <a:srgbClr val="6600CC"/>
                </a:solidFill>
                <a:latin typeface="Times New Roman" panose="02020603050405020304" pitchFamily="18" charset="0"/>
                <a:cs typeface="Times New Roman" panose="02020603050405020304" pitchFamily="18" charset="0"/>
              </a:rPr>
              <a:t>I</a:t>
            </a:r>
            <a:r>
              <a:rPr lang="en-US" sz="3600" b="1" u="sng" dirty="0">
                <a:solidFill>
                  <a:srgbClr val="6600CC"/>
                </a:solidFill>
                <a:latin typeface="Times New Roman" panose="02020603050405020304" pitchFamily="18" charset="0"/>
                <a:cs typeface="Times New Roman" panose="02020603050405020304" pitchFamily="18" charset="0"/>
              </a:rPr>
              <a:t>NG</a:t>
            </a:r>
            <a:r>
              <a:rPr lang="en-US" sz="3600" b="1" u="sng" dirty="0">
                <a:solidFill>
                  <a:srgbClr val="6600CC"/>
                </a:solidFill>
                <a:latin typeface="Times New Roman" panose="02020603050405020304" pitchFamily="18" charset="0"/>
                <a:cs typeface="Times New Roman" panose="02020603050405020304" pitchFamily="18" charset="0"/>
              </a:rPr>
              <a:t> </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X</a:t>
            </a:r>
            <a:r>
              <a:rPr lang="en-US" sz="3600" b="1" u="sng" dirty="0">
                <a:solidFill>
                  <a:srgbClr val="6600CC"/>
                </a:solidFill>
                <a:latin typeface="Times New Roman" panose="02020603050405020304" pitchFamily="18" charset="0"/>
                <a:cs typeface="Times New Roman" panose="02020603050405020304" pitchFamily="18" charset="0"/>
              </a:rPr>
              <a:t>C</a:t>
            </a:r>
            <a:r>
              <a:rPr lang="en-US" sz="3600" b="1" u="sng" dirty="0">
                <a:solidFill>
                  <a:srgbClr val="6600CC"/>
                </a:solidFill>
                <a:latin typeface="Times New Roman" panose="02020603050405020304" pitchFamily="18" charset="0"/>
                <a:cs typeface="Times New Roman" panose="02020603050405020304" pitchFamily="18" charset="0"/>
              </a:rPr>
              <a:t>E</a:t>
            </a:r>
            <a:r>
              <a:rPr lang="en-US" sz="3600" b="1" u="sng" dirty="0">
                <a:solidFill>
                  <a:srgbClr val="6600CC"/>
                </a:solidFill>
                <a:latin typeface="Times New Roman" panose="02020603050405020304" pitchFamily="18" charset="0"/>
                <a:cs typeface="Times New Roman" panose="02020603050405020304" pitchFamily="18" charset="0"/>
              </a:rPr>
              <a:t>L</a:t>
            </a:r>
            <a:endParaRPr lang="zh-CN" altLang="en-US" u="sng">
              <a:solidFill>
                <a:srgbClr val="6600CC"/>
              </a:solidFill>
            </a:endParaRPr>
          </a:p>
        </p:txBody>
      </p:sp>
      <p:sp>
        <p:nvSpPr>
          <p:cNvPr id="1048603" name="TextBox 3"/>
          <p:cNvSpPr txBox="1"/>
          <p:nvPr/>
        </p:nvSpPr>
        <p:spPr>
          <a:xfrm>
            <a:off x="1825625" y="3265805"/>
            <a:ext cx="8068310" cy="2306955"/>
          </a:xfrm>
          <a:prstGeom prst="rect">
            <a:avLst/>
          </a:prstGeom>
          <a:solidFill>
            <a:srgbClr val="FFFFFF"/>
          </a:solidFill>
        </p:spPr>
        <p:txBody>
          <a:bodyPr wrap="square" rtlCol="0">
            <a:spAutoFit/>
          </a:bodyPr>
          <a:p>
            <a:pPr algn="l"/>
            <a:r>
              <a:rPr lang="en-US" sz="2400" b="1" dirty="0">
                <a:solidFill>
                  <a:srgbClr val="36363D"/>
                </a:solidFill>
                <a:latin typeface="Times New Roman" panose="02020603050405020304" pitchFamily="18" charset="0"/>
                <a:cs typeface="Times New Roman" panose="02020603050405020304" pitchFamily="18" charset="0"/>
              </a:rPr>
              <a:t>NAME </a:t>
            </a:r>
            <a:r>
              <a:rPr lang="en-US" sz="2400" dirty="0">
                <a:solidFill>
                  <a:srgbClr val="36363D"/>
                </a:solidFill>
                <a:latin typeface="Segoe UI" panose="020B0502040204020203" charset="0"/>
                <a:cs typeface="Segoe UI" panose="020B0502040204020203" charset="0"/>
              </a:rPr>
              <a:t>:S.JEEVABHARADHI</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REGISTERNO: </a:t>
            </a:r>
            <a:r>
              <a:rPr lang="en-US" sz="2400" dirty="0">
                <a:solidFill>
                  <a:srgbClr val="36363D"/>
                </a:solidFill>
                <a:latin typeface="Segoe UI" panose="020B0502040204020203" charset="0"/>
                <a:cs typeface="Segoe UI" panose="020B0502040204020203" charset="0"/>
              </a:rPr>
              <a:t>312218206</a:t>
            </a:r>
            <a:endParaRPr lang="zh-CN" altLang="en-US" sz="2000" b="1">
              <a:solidFill>
                <a:srgbClr val="36363D"/>
              </a:solidFill>
            </a:endParaRPr>
          </a:p>
          <a:p>
            <a:pPr algn="l"/>
            <a:r>
              <a:rPr lang="en-IN" sz="2400" b="1" dirty="0">
                <a:solidFill>
                  <a:srgbClr val="36363D"/>
                </a:solidFill>
                <a:latin typeface="Times New Roman" panose="02020603050405020304" pitchFamily="18" charset="0"/>
                <a:cs typeface="Times New Roman" panose="02020603050405020304" pitchFamily="18" charset="0"/>
              </a:rPr>
              <a:t>USERNAME</a:t>
            </a:r>
            <a:r>
              <a:rPr lang="en-US" sz="2400" b="1" dirty="0">
                <a:solidFill>
                  <a:srgbClr val="36363D"/>
                </a:solidFill>
                <a:latin typeface="Times New Roman" panose="02020603050405020304" pitchFamily="18" charset="0"/>
                <a:cs typeface="Times New Roman" panose="02020603050405020304" pitchFamily="18" charset="0"/>
              </a:rPr>
              <a:t>:</a:t>
            </a:r>
            <a:r>
              <a:rPr lang="en-US" sz="2400" dirty="0">
                <a:solidFill>
                  <a:srgbClr val="36363D"/>
                </a:solidFill>
                <a:latin typeface="Segoe UI" panose="020B0502040204020203" charset="0"/>
                <a:cs typeface="Segoe UI" panose="020B0502040204020203" charset="0"/>
              </a:rPr>
              <a:t>018D71674595CD680C74DDDE511EAB02</a:t>
            </a:r>
            <a:endParaRPr lang="en-US" sz="24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DEPARTMENT:</a:t>
            </a:r>
            <a:r>
              <a:rPr lang="en-GB" sz="2400" dirty="0">
                <a:solidFill>
                  <a:srgbClr val="36363D"/>
                </a:solidFill>
                <a:latin typeface="Segoe UI" panose="020B0502040204020203" charset="0"/>
                <a:cs typeface="Segoe UI" panose="020B0502040204020203" charset="0"/>
              </a:rPr>
              <a:t>COMMERCE</a:t>
            </a:r>
            <a:endParaRPr lang="en-US" sz="2000" b="1" dirty="0">
              <a:solidFill>
                <a:srgbClr val="36363D"/>
              </a:solidFill>
              <a:latin typeface="Times New Roman" panose="02020603050405020304" pitchFamily="18" charset="0"/>
              <a:cs typeface="Times New Roman" panose="02020603050405020304" pitchFamily="18" charset="0"/>
            </a:endParaRPr>
          </a:p>
          <a:p>
            <a:pPr algn="l"/>
            <a:r>
              <a:rPr lang="en-US" sz="2400" b="1" dirty="0">
                <a:solidFill>
                  <a:srgbClr val="36363D"/>
                </a:solidFill>
                <a:latin typeface="Times New Roman" panose="02020603050405020304" pitchFamily="18" charset="0"/>
                <a:cs typeface="Times New Roman" panose="02020603050405020304" pitchFamily="18" charset="0"/>
              </a:rPr>
              <a:t>COLLEGE:</a:t>
            </a:r>
            <a:r>
              <a:rPr lang="en-IN" sz="2400" dirty="0">
                <a:solidFill>
                  <a:srgbClr val="36363D"/>
                </a:solidFill>
                <a:latin typeface="Segoe UI" panose="020B0502040204020203" charset="0"/>
                <a:cs typeface="Segoe UI" panose="020B0502040204020203" charset="0"/>
              </a:rPr>
              <a:t> </a:t>
            </a:r>
            <a:r>
              <a:rPr lang="en-US" sz="2400" dirty="0">
                <a:solidFill>
                  <a:srgbClr val="36363D"/>
                </a:solidFill>
                <a:latin typeface="Segoe UI" panose="020B0502040204020203" charset="0"/>
                <a:cs typeface="Segoe UI" panose="020B0502040204020203" charset="0"/>
              </a:rPr>
              <a:t>GOVERNMENT ART'S AND SCIENCE</a:t>
            </a:r>
            <a:r>
              <a:rPr lang="en-US" sz="2400" b="1" dirty="0">
                <a:solidFill>
                  <a:srgbClr val="36363D"/>
                </a:solidFill>
                <a:latin typeface="Times New Roman" panose="02020603050405020304" pitchFamily="18" charset="0"/>
                <a:cs typeface="Times New Roman" panose="02020603050405020304" pitchFamily="18" charset="0"/>
              </a:rPr>
              <a:t>        </a:t>
            </a:r>
            <a:r>
              <a:rPr lang="en-US" sz="2400" dirty="0">
                <a:solidFill>
                  <a:srgbClr val="36363D"/>
                </a:solidFill>
                <a:latin typeface="Segoe UI" panose="020B0502040204020203" charset="0"/>
                <a:cs typeface="Segoe UI" panose="020B0502040204020203" charset="0"/>
              </a:rPr>
              <a:t>COL</a:t>
            </a:r>
            <a:r>
              <a:rPr lang="en-US" sz="2400" dirty="0">
                <a:solidFill>
                  <a:srgbClr val="36363D"/>
                </a:solidFill>
                <a:latin typeface="Segoe UI" panose="020B0502040204020203" charset="0"/>
                <a:cs typeface="Segoe UI" panose="020B0502040204020203" charset="0"/>
              </a:rPr>
              <a:t>LEGE RK NA</a:t>
            </a:r>
            <a:r>
              <a:rPr lang="en-US" sz="2400" dirty="0">
                <a:solidFill>
                  <a:srgbClr val="36363D"/>
                </a:solidFill>
                <a:latin typeface="Segoe UI" panose="020B0502040204020203" charset="0"/>
                <a:cs typeface="Segoe UI" panose="020B0502040204020203" charset="0"/>
              </a:rPr>
              <a:t>GAR CHEN</a:t>
            </a:r>
            <a:r>
              <a:rPr lang="en-US" sz="2400" dirty="0">
                <a:solidFill>
                  <a:srgbClr val="36363D"/>
                </a:solidFill>
                <a:latin typeface="Segoe UI" panose="020B0502040204020203" charset="0"/>
                <a:cs typeface="Segoe UI" panose="020B0502040204020203" charset="0"/>
              </a:rPr>
              <a:t>NAI -81</a:t>
            </a:r>
            <a:endParaRPr lang="en-US" sz="2400" dirty="0">
              <a:solidFill>
                <a:srgbClr val="36363D"/>
              </a:solidFill>
              <a:latin typeface="Segoe UI" panose="020B0502040204020203" charset="0"/>
              <a:cs typeface="Segoe U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avLst/>
          </a:prstGeom>
          <a:solidFill>
            <a:srgbClr val="FFFFFF"/>
          </a:solidFill>
        </p:spPr>
        <p:txBody>
          <a:bodyPr wrap="square" rtlCol="0">
            <a:spAutoFit/>
          </a:bodyPr>
          <a:p>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 </a:t>
            </a:r>
            <a:r>
              <a:rPr lang="en-US" sz="6600" b="1" dirty="0">
                <a:latin typeface="Times New Roman" panose="02020603050405020304"/>
              </a:rPr>
              <a:t>RESULTS</a:t>
            </a:r>
            <a:r>
              <a:rPr lang="en-US" sz="6600" b="1" dirty="0">
                <a:latin typeface="Times New Roman" panose="02020603050405020304"/>
              </a:rPr>
              <a:t> </a:t>
            </a:r>
            <a:endParaRPr lang="zh-CN" altLang="en-US" sz="6600"/>
          </a:p>
        </p:txBody>
      </p:sp>
      <p:pic>
        <p:nvPicPr>
          <p:cNvPr id="2097153" name="Picture 2097152"/>
          <p:cNvPicPr/>
          <p:nvPr/>
        </p:nvPicPr>
        <p:blipFill>
          <a:blip r:embed="rId1"/>
          <a:stretch>
            <a:fillRect/>
          </a:stretch>
        </p:blipFill>
        <p:spPr>
          <a:xfrm>
            <a:off x="1590380" y="1983882"/>
            <a:ext cx="6465466" cy="48741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avLst/>
          </a:prstGeom>
          <a:noFill/>
        </p:spPr>
        <p:txBody>
          <a:bodyPr wrap="square" rtlCol="0">
            <a:spAutoFit/>
          </a:bodyPr>
          <a:p>
            <a:r>
              <a:rPr lang="en-US" sz="3600" u="none" dirty="0">
                <a:solidFill>
                  <a:srgbClr val="6600CC"/>
                </a:solidFill>
                <a:latin typeface="Times New Roman" panose="02020603050405020304" pitchFamily="18" charset="0"/>
                <a:cs typeface="Times New Roman" panose="02020603050405020304" pitchFamily="18" charset="0"/>
              </a:rPr>
              <a:t>CONCLUSION</a:t>
            </a:r>
            <a:endParaRPr lang="en-US" sz="3600" u="none" dirty="0">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avLst/>
          </a:prstGeom>
          <a:noFill/>
        </p:spPr>
        <p:txBody>
          <a:bodyPr wrap="square">
            <a:spAutoFit/>
          </a:bodyPr>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lang="en-US" sz="4400" b="1" dirty="0">
                <a:solidFill>
                  <a:srgbClr val="9933FF"/>
                </a:solidFill>
                <a:latin typeface="Times New Roman" panose="02020603050405020304" pitchFamily="18" charset="0"/>
                <a:cs typeface="Times New Roman" panose="02020603050405020304" pitchFamily="18" charset="0"/>
              </a:rPr>
              <a:t>PROJECT TITLE</a:t>
            </a:r>
            <a:endParaRPr lang="en-US" sz="4400" b="1" dirty="0">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lang="en-US" sz="3600" b="1" dirty="0">
                <a:solidFill>
                  <a:srgbClr val="9933FF"/>
                </a:solidFill>
                <a:latin typeface="Times New Roman" panose="02020603050405020304" pitchFamily="18" charset="0"/>
                <a:cs typeface="Times New Roman" panose="02020603050405020304" pitchFamily="18" charset="0"/>
              </a:rPr>
              <a:t>AGENDA</a:t>
            </a:r>
            <a:endParaRPr lang="en-US" sz="3600" b="1" dirty="0">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788160" y="2021840"/>
            <a:ext cx="4811395" cy="3749675"/>
          </a:xfrm>
          <a:solidFill>
            <a:schemeClr val="accent1"/>
          </a:solidFill>
        </p:spPr>
        <p:txBody>
          <a:bodyPr>
            <a:noAutofit/>
          </a:bodyPr>
          <a:p>
            <a:r>
              <a:rPr lang="en-US" b="1" dirty="0">
                <a:solidFill>
                  <a:schemeClr val="tx1"/>
                </a:solidFill>
                <a:latin typeface="Times New Roman" panose="02020603050405020304" pitchFamily="18" charset="0"/>
                <a:cs typeface="Times New Roman" panose="02020603050405020304" pitchFamily="18" charset="0"/>
              </a:rPr>
              <a:t>1.Problem Statement</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2. Project Overview</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3.End Users</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4.Our Solution and Proposition</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5</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Modelling Approach</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6</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R</a:t>
            </a:r>
            <a:r>
              <a:rPr lang="en-US" b="1" dirty="0">
                <a:solidFill>
                  <a:schemeClr val="tx1"/>
                </a:solidFill>
                <a:latin typeface="Times New Roman" panose="02020603050405020304" pitchFamily="18" charset="0"/>
                <a:cs typeface="Times New Roman" panose="02020603050405020304" pitchFamily="18" charset="0"/>
              </a:rPr>
              <a:t>e</a:t>
            </a:r>
            <a:r>
              <a:rPr lang="en-US" b="1" dirty="0">
                <a:solidFill>
                  <a:schemeClr val="tx1"/>
                </a:solidFill>
                <a:latin typeface="Times New Roman" panose="02020603050405020304" pitchFamily="18" charset="0"/>
                <a:cs typeface="Times New Roman" panose="02020603050405020304" pitchFamily="18" charset="0"/>
              </a:rPr>
              <a:t>sults and Discussion</a:t>
            </a:r>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7</a:t>
            </a:r>
            <a:r>
              <a:rPr lang="en-US" b="1"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lang="en-US" sz="3600" b="1" dirty="0">
                <a:solidFill>
                  <a:srgbClr val="6600CC"/>
                </a:solidFill>
                <a:latin typeface="Times New Roman" panose="02020603050405020304" pitchFamily="18" charset="0"/>
                <a:cs typeface="Times New Roman" panose="02020603050405020304" pitchFamily="18" charset="0"/>
              </a:rPr>
              <a:t>PROBLEM STATEMENT</a:t>
            </a:r>
            <a:endParaRPr lang="en-US" sz="3600" b="1" dirty="0">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lang="en-US" sz="2400" dirty="0">
                <a:solidFill>
                  <a:schemeClr val="tx1"/>
                </a:solidFill>
                <a:latin typeface="Times New Roman" panose="02020603050405020304" pitchFamily="18" charset="0"/>
                <a:cs typeface="Times New Roman" panose="02020603050405020304" pitchFamily="18" charset="0"/>
              </a:rPr>
              <a:t>A</a:t>
            </a:r>
            <a:r>
              <a:rPr lang="en-US" sz="2400" dirty="0">
                <a:solidFill>
                  <a:schemeClr val="tx1"/>
                </a:solidFill>
                <a:latin typeface="Times New Roman" panose="02020603050405020304" pitchFamily="18" charset="0"/>
                <a:cs typeface="Times New Roman" panose="02020603050405020304" pitchFamily="18" charset="0"/>
              </a:rPr>
              <a:t>B</a:t>
            </a:r>
            <a:r>
              <a:rPr lang="en-US" sz="2400" dirty="0">
                <a:solidFill>
                  <a:schemeClr val="tx1"/>
                </a:solidFill>
                <a:latin typeface="Times New Roman" panose="02020603050405020304" pitchFamily="18" charset="0"/>
                <a:cs typeface="Times New Roman" panose="02020603050405020304" pitchFamily="18" charset="0"/>
              </a:rPr>
              <a:t>C</a:t>
            </a:r>
            <a:r>
              <a:rPr lang="en-US" sz="2400" dirty="0">
                <a:solidFill>
                  <a:schemeClr val="tx1"/>
                </a:solidFill>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avLst/>
          </a:prstGeom>
          <a:noFill/>
        </p:spPr>
        <p:txBody>
          <a:bodyPr wrap="square" rtlCol="0">
            <a:spAutoFit/>
          </a:bodyPr>
          <a:p>
            <a:r>
              <a:rPr lang="en-US" sz="3600" b="1" dirty="0">
                <a:solidFill>
                  <a:srgbClr val="6600CC"/>
                </a:solidFill>
                <a:latin typeface="Times New Roman" panose="02020603050405020304" pitchFamily="18" charset="0"/>
                <a:cs typeface="Times New Roman" panose="02020603050405020304" pitchFamily="18" charset="0"/>
              </a:rPr>
              <a:t>PROJECT OVERVIEW</a:t>
            </a:r>
            <a:endParaRPr lang="en-US" sz="3600" b="1" dirty="0">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avLst/>
          </a:prstGeom>
          <a:noFill/>
        </p:spPr>
        <p:txBody>
          <a:bodyPr wrap="square" anchor="t">
            <a:spAutoFit/>
          </a:bodyPr>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p>
            <a:r>
              <a:rPr lang="en-US" sz="3200" b="1" dirty="0">
                <a:solidFill>
                  <a:srgbClr val="6600CC"/>
                </a:solidFill>
                <a:latin typeface="Times New Roman" panose="02020603050405020304" pitchFamily="18" charset="0"/>
                <a:cs typeface="Times New Roman" panose="02020603050405020304" pitchFamily="18" charset="0"/>
              </a:rPr>
              <a:t>WHO ARE THE END USERS?</a:t>
            </a:r>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6.    Performance Review Committees</a:t>
            </a: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avLst/>
          </a:prstGeom>
          <a:noFill/>
        </p:spPr>
        <p:txBody>
          <a:bodyPr wrap="square" rtlCol="0">
            <a:spAutoFit/>
          </a:bodyPr>
          <a:p>
            <a:r>
              <a:rPr lang="en-US" sz="3200" b="1" dirty="0">
                <a:solidFill>
                  <a:srgbClr val="6600CC"/>
                </a:solidFill>
                <a:latin typeface="Times New Roman" panose="02020603050405020304" pitchFamily="18" charset="0"/>
                <a:cs typeface="Times New Roman" panose="02020603050405020304" pitchFamily="18" charset="0"/>
              </a:rPr>
              <a:t>OUR SOLUTION AND ITS VALUE PROPOSITION</a:t>
            </a:r>
            <a:endParaRPr lang="en-US" sz="3200" b="1" dirty="0">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avLst/>
          </a:prstGeom>
          <a:noFill/>
        </p:spPr>
        <p:txBody>
          <a:bodyPr wrap="square" anchor="t">
            <a:spAutoFit/>
          </a:bodyPr>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avLst/>
          </a:prstGeom>
          <a:noFill/>
        </p:spPr>
        <p:txBody>
          <a:bodyPr wrap="square" rtlCol="0">
            <a:spAutoFit/>
          </a:bodyPr>
          <a:p>
            <a:r>
              <a:rPr lang="en-US" sz="3200" b="1" dirty="0">
                <a:solidFill>
                  <a:srgbClr val="6600CC"/>
                </a:solidFill>
                <a:latin typeface="Times New Roman" panose="02020603050405020304"/>
              </a:rPr>
              <a:t>DATASET DESCRIPTION</a:t>
            </a:r>
            <a:endParaRPr lang="en-US" sz="3200" b="1" dirty="0">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avLst/>
          </a:prstGeom>
          <a:noFill/>
        </p:spPr>
        <p:txBody>
          <a:bodyPr wrap="square" rtlCol="0">
            <a:spAutoFit/>
          </a:bodyPr>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r>
              <a:rPr lang="en-US" sz="2000" dirty="0">
                <a:latin typeface="Times New Roman" panose="02020603050405020304" pitchFamily="18" charset="0"/>
                <a:cs typeface="Times New Roman" panose="02020603050405020304" pitchFamily="18" charset="0"/>
              </a:rPr>
              <a:t>s</a:t>
            </a:r>
            <a:endParaRPr lang="zh-CN" altLang="en-US"/>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endParaRPr lang="en-US" sz="2000" dirty="0">
              <a:latin typeface="Times New Roman" panose="02020603050405020304" pitchFamily="18" charset="0"/>
              <a:cs typeface="Times New Roman" panose="02020603050405020304" pitchFamily="18" charset="0"/>
            </a:endParaRPr>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INESS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specific</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iness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artment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w</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ch</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belongs</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y</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ent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employee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x</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mple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u</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time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ime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ct</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zh-CN" altLang="en-US"/>
          </a:p>
          <a:p>
            <a:pPr algn="just"/>
            <a:r>
              <a:rPr lang="en-US" altLang="en-US" sz="2000" b="1" dirty="0">
                <a:latin typeface="Times New Roman" panose="02020603050405020304" pitchFamily="18" charset="0"/>
                <a:cs typeface="Times New Roman" panose="02020603050405020304" pitchFamily="18" charset="0"/>
              </a:rPr>
              <a:t>G</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r</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s</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ng</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g</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er</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a:t>
            </a:r>
            <a:r>
              <a:rPr lang="en-US" altLang="en-US" sz="2000" b="1" dirty="0">
                <a:latin typeface="Times New Roman" panose="02020603050405020304" pitchFamily="18" charset="0"/>
                <a:cs typeface="Times New Roman" panose="02020603050405020304" pitchFamily="18" charset="0"/>
              </a:rPr>
              <a:t>h</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p</a:t>
            </a:r>
            <a:r>
              <a:rPr lang="en-US" altLang="en-US" sz="2000" b="1" dirty="0">
                <a:latin typeface="Times New Roman" panose="02020603050405020304" pitchFamily="18" charset="0"/>
                <a:cs typeface="Times New Roman" panose="02020603050405020304" pitchFamily="18" charset="0"/>
              </a:rPr>
              <a:t>loyee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x</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mple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l</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a:t>
            </a:r>
            <a:r>
              <a:rPr lang="en-US" altLang="en-US" sz="2000" b="1" dirty="0">
                <a:latin typeface="Times New Roman" panose="02020603050405020304" pitchFamily="18" charset="0"/>
                <a:cs typeface="Times New Roman" panose="02020603050405020304" pitchFamily="18" charset="0"/>
              </a:rPr>
              <a:t>e</a:t>
            </a:r>
            <a:r>
              <a:rPr lang="en-US" altLang="en-US" sz="2000" b="1" dirty="0">
                <a:latin typeface="Times New Roman" panose="02020603050405020304" pitchFamily="18" charset="0"/>
                <a:cs typeface="Times New Roman" panose="02020603050405020304" pitchFamily="18" charset="0"/>
              </a:rPr>
              <a:t>m</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le</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d</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o</a:t>
            </a:r>
            <a:r>
              <a:rPr lang="en-US" altLang="en-US" sz="2000" b="1" dirty="0">
                <a:latin typeface="Times New Roman" panose="02020603050405020304" pitchFamily="18" charset="0"/>
                <a:cs typeface="Times New Roman" panose="02020603050405020304" pitchFamily="18" charset="0"/>
              </a:rPr>
              <a:t>n</a:t>
            </a:r>
            <a:r>
              <a:rPr lang="en-US" altLang="en-US" sz="20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b</a:t>
            </a:r>
            <a:r>
              <a:rPr lang="en-US" altLang="en-US" sz="2000" b="1" dirty="0">
                <a:latin typeface="Times New Roman" panose="02020603050405020304" pitchFamily="18" charset="0"/>
                <a:cs typeface="Times New Roman" panose="02020603050405020304" pitchFamily="18" charset="0"/>
              </a:rPr>
              <a:t>i</a:t>
            </a:r>
            <a:r>
              <a:rPr lang="en-US" altLang="en-US" sz="2000" b="1" dirty="0">
                <a:latin typeface="Times New Roman" panose="02020603050405020304" pitchFamily="18" charset="0"/>
                <a:cs typeface="Times New Roman" panose="02020603050405020304" pitchFamily="18" charset="0"/>
              </a:rPr>
              <a:t>nary</a:t>
            </a:r>
            <a:r>
              <a:rPr lang="en-US" altLang="en-US" sz="2000" b="1"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endParaRPr lang="zh-CN" altLang="en-US"/>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avLst/>
          </a:prstGeom>
          <a:noFill/>
        </p:spPr>
        <p:txBody>
          <a:bodyPr wrap="square" rtlCol="0">
            <a:spAutoFit/>
          </a:bodyPr>
          <a:p>
            <a:r>
              <a:rPr lang="en-US" sz="3200" b="1" dirty="0">
                <a:solidFill>
                  <a:srgbClr val="6600CC"/>
                </a:solidFill>
                <a:latin typeface="Times New Roman" panose="02020603050405020304"/>
              </a:rPr>
              <a:t>MODELLING</a:t>
            </a:r>
            <a:endParaRPr lang="en-US" sz="3200" b="1" dirty="0">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avLst/>
          </a:prstGeom>
          <a:noFill/>
        </p:spPr>
        <p:txBody>
          <a:bodyPr wrap="square">
            <a:spAutoFit/>
          </a:bodyPr>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a:t>
            </a:r>
            <a:r>
              <a:rPr lang="en-US" sz="2400" dirty="0">
                <a:latin typeface="Times New Roman" panose="02020603050405020304"/>
              </a:rPr>
              <a:t> Conditional Formatting, </a:t>
            </a:r>
            <a:r>
              <a:rPr lang="en-US" sz="2400" dirty="0" err="1">
                <a:latin typeface="Times New Roman" panose="02020603050405020304"/>
              </a:rPr>
              <a:t>Designin</a:t>
            </a:r>
            <a:r>
              <a:rPr lang="en-GB" sz="2400" dirty="0">
                <a:latin typeface="Times New Roman" panose="02020603050405020304"/>
              </a:rPr>
              <a:t>g</a:t>
            </a:r>
            <a:endParaRPr lang="zh-CN" altLang="en-US"/>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endParaRPr lang="en-US" sz="2400" dirty="0">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3695</Words>
  <Application>WPS Presentation</Application>
  <PresentationFormat/>
  <Paragraphs>98</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Wingdings 3</vt:lpstr>
      <vt:lpstr>Symbol</vt:lpstr>
      <vt:lpstr>Arial</vt:lpstr>
      <vt:lpstr>Times New Roman</vt:lpstr>
      <vt:lpstr>Segoe UI</vt:lpstr>
      <vt:lpstr>Times New Roman</vt:lpstr>
      <vt:lpstr>Trebuchet MS</vt:lpstr>
      <vt:lpstr>Microsoft YaHei</vt:lpstr>
      <vt:lpstr>Arial Unicode MS</vt:lpstr>
      <vt:lpstr>Calibri</vt:lpstr>
      <vt:lpstr>方正姚体</vt:lpstr>
      <vt:lpstr>Segoe Print</vt:lpstr>
      <vt:lpstr>Facet</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user</dc:creator>
  <cp:lastModifiedBy>KIBISH</cp:lastModifiedBy>
  <cp:revision>2</cp:revision>
  <dcterms:created xsi:type="dcterms:W3CDTF">2024-09-02T14:43:00Z</dcterms:created>
  <dcterms:modified xsi:type="dcterms:W3CDTF">2024-09-02T14:58:40Z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EA1CCECEF9C24643B7590AFEBDB20363_13</vt:lpwstr>
  </property>
  <property fmtid="{D5CDD505-2E9C-101B-9397-08002B2CF9AE}" pid="3" name="KSOProductBuildVer">
    <vt:lpwstr>1033-12.2.0.17562</vt:lpwstr>
  </property>
</Properties>
</file>