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6858000" cx="12192000"/>
  <p:notesSz cx="6858000" cy="9144000"/>
  <p:embeddedFontLst>
    <p:embeddedFont>
      <p:font typeface="Libre Franklin"/>
      <p:regular r:id="rId19"/>
      <p:bold r:id="rId20"/>
      <p:italic r:id="rId21"/>
      <p:boldItalic r:id="rId22"/>
    </p:embeddedFont>
    <p:embeddedFont>
      <p:font typeface="Franklin Gothic"/>
      <p:bold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3840">
          <p15:clr>
            <a:srgbClr val="000000"/>
          </p15:clr>
        </p15:guide>
      </p15:sldGuideLst>
    </p:ext>
    <p:ext uri="GoogleSlidesCustomDataVersion2">
      <go:slidesCustomData xmlns:go="http://customooxmlschemas.google.com/" r:id="rId24" roundtripDataSignature="AMtx7mihB+cYdHkwBPIE5NImlkJpIZCtJ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ibreFranklin-bold.fntdata"/><Relationship Id="rId11" Type="http://schemas.openxmlformats.org/officeDocument/2006/relationships/slide" Target="slides/slide6.xml"/><Relationship Id="rId22" Type="http://schemas.openxmlformats.org/officeDocument/2006/relationships/font" Target="fonts/LibreFranklin-boldItalic.fntdata"/><Relationship Id="rId10" Type="http://schemas.openxmlformats.org/officeDocument/2006/relationships/slide" Target="slides/slide5.xml"/><Relationship Id="rId21" Type="http://schemas.openxmlformats.org/officeDocument/2006/relationships/font" Target="fonts/LibreFranklin-italic.fntdata"/><Relationship Id="rId13" Type="http://schemas.openxmlformats.org/officeDocument/2006/relationships/slide" Target="slides/slide8.xml"/><Relationship Id="rId24" Type="http://customschemas.google.com/relationships/presentationmetadata" Target="metadata"/><Relationship Id="rId12" Type="http://schemas.openxmlformats.org/officeDocument/2006/relationships/slide" Target="slides/slide7.xml"/><Relationship Id="rId23" Type="http://schemas.openxmlformats.org/officeDocument/2006/relationships/font" Target="fonts/FranklinGothic-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LibreFranklin-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 name="Google Shape;93;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9" name="Google Shape;159;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8" name="Google Shape;168;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4" name="Google Shape;174;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0" name="Google Shape;180;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4" name="Google Shape;104;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 name="Google Shape;110;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6" name="Google Shape;116;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2" name="Google Shape;122;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8" name="Google Shape;128;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4" name="Google Shape;134;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0" name="Google Shape;140;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9" name="Google Shape;149;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50" name="Google Shape;150;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7" name="Shape 17"/>
        <p:cNvGrpSpPr/>
        <p:nvPr/>
      </p:nvGrpSpPr>
      <p:grpSpPr>
        <a:xfrm>
          <a:off x="0" y="0"/>
          <a:ext cx="0" cy="0"/>
          <a:chOff x="0" y="0"/>
          <a:chExt cx="0" cy="0"/>
        </a:xfrm>
      </p:grpSpPr>
      <p:sp>
        <p:nvSpPr>
          <p:cNvPr id="18" name="Google Shape;18;p15"/>
          <p:cNvSpPr/>
          <p:nvPr/>
        </p:nvSpPr>
        <p:spPr>
          <a:xfrm>
            <a:off x="446534" y="3085764"/>
            <a:ext cx="11298932" cy="3338149"/>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15"/>
          <p:cNvSpPr txBox="1"/>
          <p:nvPr>
            <p:ph type="ctrTitle"/>
          </p:nvPr>
        </p:nvSpPr>
        <p:spPr>
          <a:xfrm>
            <a:off x="581191" y="1020431"/>
            <a:ext cx="10993549" cy="1475013"/>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3600"/>
              <a:buFont typeface="Franklin Gothic"/>
              <a:buNone/>
              <a:defRPr sz="360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5"/>
          <p:cNvSpPr txBox="1"/>
          <p:nvPr>
            <p:ph idx="1" type="subTitle"/>
          </p:nvPr>
        </p:nvSpPr>
        <p:spPr>
          <a:xfrm>
            <a:off x="581194" y="2495445"/>
            <a:ext cx="10993546" cy="590321"/>
          </a:xfrm>
          <a:prstGeom prst="rect">
            <a:avLst/>
          </a:prstGeom>
          <a:noFill/>
          <a:ln>
            <a:noFill/>
          </a:ln>
        </p:spPr>
        <p:txBody>
          <a:bodyPr anchorCtr="0" anchor="t" bIns="45700" lIns="91425" spcFirstLastPara="1" rIns="91425" wrap="square" tIns="45700">
            <a:normAutofit/>
          </a:bodyPr>
          <a:lstStyle>
            <a:lvl1pPr lvl="0" algn="l">
              <a:lnSpc>
                <a:spcPct val="110000"/>
              </a:lnSpc>
              <a:spcBef>
                <a:spcPts val="320"/>
              </a:spcBef>
              <a:spcAft>
                <a:spcPts val="0"/>
              </a:spcAft>
              <a:buSzPts val="1472"/>
              <a:buNone/>
              <a:defRPr sz="1600" cap="none">
                <a:solidFill>
                  <a:schemeClr val="accent1"/>
                </a:solidFill>
              </a:defRPr>
            </a:lvl1pPr>
            <a:lvl2pPr lvl="1" algn="ctr">
              <a:spcBef>
                <a:spcPts val="600"/>
              </a:spcBef>
              <a:spcAft>
                <a:spcPts val="0"/>
              </a:spcAft>
              <a:buSzPts val="1288"/>
              <a:buNone/>
              <a:defRPr>
                <a:solidFill>
                  <a:srgbClr val="888888"/>
                </a:solidFill>
              </a:defRPr>
            </a:lvl2pPr>
            <a:lvl3pPr lvl="2" algn="ctr">
              <a:spcBef>
                <a:spcPts val="600"/>
              </a:spcBef>
              <a:spcAft>
                <a:spcPts val="0"/>
              </a:spcAft>
              <a:buSzPts val="1196"/>
              <a:buNone/>
              <a:defRPr>
                <a:solidFill>
                  <a:srgbClr val="888888"/>
                </a:solidFill>
              </a:defRPr>
            </a:lvl3pPr>
            <a:lvl4pPr lvl="3" algn="ctr">
              <a:spcBef>
                <a:spcPts val="600"/>
              </a:spcBef>
              <a:spcAft>
                <a:spcPts val="0"/>
              </a:spcAft>
              <a:buSzPts val="1012"/>
              <a:buNone/>
              <a:defRPr>
                <a:solidFill>
                  <a:srgbClr val="888888"/>
                </a:solidFill>
              </a:defRPr>
            </a:lvl4pPr>
            <a:lvl5pPr lvl="4" algn="ctr">
              <a:spcBef>
                <a:spcPts val="600"/>
              </a:spcBef>
              <a:spcAft>
                <a:spcPts val="0"/>
              </a:spcAft>
              <a:buSzPts val="1012"/>
              <a:buNone/>
              <a:defRPr>
                <a:solidFill>
                  <a:srgbClr val="888888"/>
                </a:solidFill>
              </a:defRPr>
            </a:lvl5pPr>
            <a:lvl6pPr lvl="5" algn="ctr">
              <a:spcBef>
                <a:spcPts val="600"/>
              </a:spcBef>
              <a:spcAft>
                <a:spcPts val="0"/>
              </a:spcAft>
              <a:buSzPts val="1104"/>
              <a:buNone/>
              <a:defRPr>
                <a:solidFill>
                  <a:srgbClr val="888888"/>
                </a:solidFill>
              </a:defRPr>
            </a:lvl6pPr>
            <a:lvl7pPr lvl="6" algn="ctr">
              <a:spcBef>
                <a:spcPts val="600"/>
              </a:spcBef>
              <a:spcAft>
                <a:spcPts val="0"/>
              </a:spcAft>
              <a:buSzPts val="1104"/>
              <a:buNone/>
              <a:defRPr>
                <a:solidFill>
                  <a:srgbClr val="888888"/>
                </a:solidFill>
              </a:defRPr>
            </a:lvl7pPr>
            <a:lvl8pPr lvl="7" algn="ctr">
              <a:spcBef>
                <a:spcPts val="600"/>
              </a:spcBef>
              <a:spcAft>
                <a:spcPts val="0"/>
              </a:spcAft>
              <a:buSzPts val="1104"/>
              <a:buNone/>
              <a:defRPr>
                <a:solidFill>
                  <a:srgbClr val="888888"/>
                </a:solidFill>
              </a:defRPr>
            </a:lvl8pPr>
            <a:lvl9pPr lvl="8" algn="ctr">
              <a:spcBef>
                <a:spcPts val="600"/>
              </a:spcBef>
              <a:spcAft>
                <a:spcPts val="600"/>
              </a:spcAft>
              <a:buSzPts val="1104"/>
              <a:buNone/>
              <a:defRPr>
                <a:solidFill>
                  <a:srgbClr val="888888"/>
                </a:solidFill>
              </a:defRPr>
            </a:lvl9pPr>
          </a:lstStyle>
          <a:p/>
        </p:txBody>
      </p:sp>
      <p:sp>
        <p:nvSpPr>
          <p:cNvPr id="21" name="Google Shape;21;p15"/>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5"/>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23" name="Google Shape;23;p15"/>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5" name="Shape 75"/>
        <p:cNvGrpSpPr/>
        <p:nvPr/>
      </p:nvGrpSpPr>
      <p:grpSpPr>
        <a:xfrm>
          <a:off x="0" y="0"/>
          <a:ext cx="0" cy="0"/>
          <a:chOff x="0" y="0"/>
          <a:chExt cx="0" cy="0"/>
        </a:xfrm>
      </p:grpSpPr>
      <p:sp>
        <p:nvSpPr>
          <p:cNvPr id="76" name="Google Shape;76;p24"/>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4"/>
          <p:cNvSpPr txBox="1"/>
          <p:nvPr>
            <p:ph idx="1" type="body"/>
          </p:nvPr>
        </p:nvSpPr>
        <p:spPr>
          <a:xfrm rot="5400000">
            <a:off x="4269977" y="-1352782"/>
            <a:ext cx="3652047" cy="11029616"/>
          </a:xfrm>
          <a:prstGeom prst="rect">
            <a:avLst/>
          </a:prstGeom>
          <a:noFill/>
          <a:ln>
            <a:noFill/>
          </a:ln>
        </p:spPr>
        <p:txBody>
          <a:bodyPr anchorCtr="0" anchor="t" bIns="45700" lIns="91425" spcFirstLastPara="1" rIns="91425" wrap="square" tIns="45700">
            <a:normAutofit/>
          </a:bodyPr>
          <a:lstStyle>
            <a:lvl1pPr indent="-327914" lvl="0" marL="457200" algn="l">
              <a:lnSpc>
                <a:spcPct val="110000"/>
              </a:lnSpc>
              <a:spcBef>
                <a:spcPts val="340"/>
              </a:spcBef>
              <a:spcAft>
                <a:spcPts val="0"/>
              </a:spcAft>
              <a:buSzPts val="1564"/>
              <a:buChar char="◼"/>
              <a:defRPr/>
            </a:lvl1pPr>
            <a:lvl2pPr indent="-310387" lvl="1" marL="914400" algn="l">
              <a:spcBef>
                <a:spcPts val="600"/>
              </a:spcBef>
              <a:spcAft>
                <a:spcPts val="0"/>
              </a:spcAft>
              <a:buSzPts val="1288"/>
              <a:buChar char="◼"/>
              <a:defRPr/>
            </a:lvl2pPr>
            <a:lvl3pPr indent="-304546" lvl="2" marL="1371600" algn="l">
              <a:spcBef>
                <a:spcPts val="600"/>
              </a:spcBef>
              <a:spcAft>
                <a:spcPts val="0"/>
              </a:spcAft>
              <a:buSzPts val="1196"/>
              <a:buChar char="◼"/>
              <a:defRPr/>
            </a:lvl3pPr>
            <a:lvl4pPr indent="-292861" lvl="3" marL="1828800" algn="l">
              <a:spcBef>
                <a:spcPts val="600"/>
              </a:spcBef>
              <a:spcAft>
                <a:spcPts val="0"/>
              </a:spcAft>
              <a:buSzPts val="1012"/>
              <a:buChar char="◼"/>
              <a:defRPr/>
            </a:lvl4pPr>
            <a:lvl5pPr indent="-292861" lvl="4" marL="2286000" algn="l">
              <a:spcBef>
                <a:spcPts val="600"/>
              </a:spcBef>
              <a:spcAft>
                <a:spcPts val="0"/>
              </a:spcAft>
              <a:buSzPts val="1012"/>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78" name="Google Shape;78;p24"/>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4"/>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80" name="Google Shape;80;p24"/>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81" name="Shape 81"/>
        <p:cNvGrpSpPr/>
        <p:nvPr/>
      </p:nvGrpSpPr>
      <p:grpSpPr>
        <a:xfrm>
          <a:off x="0" y="0"/>
          <a:ext cx="0" cy="0"/>
          <a:chOff x="0" y="0"/>
          <a:chExt cx="0" cy="0"/>
        </a:xfrm>
      </p:grpSpPr>
      <p:sp>
        <p:nvSpPr>
          <p:cNvPr id="82" name="Google Shape;82;p25"/>
          <p:cNvSpPr/>
          <p:nvPr/>
        </p:nvSpPr>
        <p:spPr>
          <a:xfrm>
            <a:off x="8058151" y="599725"/>
            <a:ext cx="3687316" cy="581695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25"/>
          <p:cNvSpPr txBox="1"/>
          <p:nvPr>
            <p:ph type="title"/>
          </p:nvPr>
        </p:nvSpPr>
        <p:spPr>
          <a:xfrm rot="5400000">
            <a:off x="7362637" y="1705163"/>
            <a:ext cx="4807326" cy="31242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rgbClr val="FFFFFF"/>
              </a:buClr>
              <a:buSzPts val="2800"/>
              <a:buFont typeface="Franklin Gothic"/>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25"/>
          <p:cNvSpPr txBox="1"/>
          <p:nvPr>
            <p:ph idx="1" type="body"/>
          </p:nvPr>
        </p:nvSpPr>
        <p:spPr>
          <a:xfrm rot="5400000">
            <a:off x="1952072" y="-313549"/>
            <a:ext cx="4807326" cy="7161625"/>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85" name="Google Shape;85;p25"/>
          <p:cNvSpPr/>
          <p:nvPr/>
        </p:nvSpPr>
        <p:spPr>
          <a:xfrm>
            <a:off x="446534" y="457200"/>
            <a:ext cx="3703320" cy="94997"/>
          </a:xfrm>
          <a:prstGeom prst="rect">
            <a:avLst/>
          </a:prstGeom>
          <a:solidFill>
            <a:srgbClr val="969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25"/>
          <p:cNvSpPr/>
          <p:nvPr/>
        </p:nvSpPr>
        <p:spPr>
          <a:xfrm>
            <a:off x="8042147" y="453643"/>
            <a:ext cx="3703320" cy="98554"/>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25"/>
          <p:cNvSpPr/>
          <p:nvPr/>
        </p:nvSpPr>
        <p:spPr>
          <a:xfrm>
            <a:off x="4241830" y="457200"/>
            <a:ext cx="3703320" cy="9144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5"/>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25"/>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90" name="Google Shape;90;p25"/>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4" name="Shape 24"/>
        <p:cNvGrpSpPr/>
        <p:nvPr/>
      </p:nvGrpSpPr>
      <p:grpSpPr>
        <a:xfrm>
          <a:off x="0" y="0"/>
          <a:ext cx="0" cy="0"/>
          <a:chOff x="0" y="0"/>
          <a:chExt cx="0" cy="0"/>
        </a:xfrm>
      </p:grpSpPr>
      <p:sp>
        <p:nvSpPr>
          <p:cNvPr id="25" name="Google Shape;25;p16"/>
          <p:cNvSpPr txBox="1"/>
          <p:nvPr>
            <p:ph type="title"/>
          </p:nvPr>
        </p:nvSpPr>
        <p:spPr>
          <a:xfrm>
            <a:off x="581192" y="702156"/>
            <a:ext cx="11029616" cy="118872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6"/>
          <p:cNvSpPr txBox="1"/>
          <p:nvPr>
            <p:ph idx="1" type="body"/>
          </p:nvPr>
        </p:nvSpPr>
        <p:spPr>
          <a:xfrm>
            <a:off x="581192" y="2340864"/>
            <a:ext cx="11029615" cy="3634486"/>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27" name="Google Shape;27;p16"/>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28" name="Shape 28"/>
        <p:cNvGrpSpPr/>
        <p:nvPr/>
      </p:nvGrpSpPr>
      <p:grpSpPr>
        <a:xfrm>
          <a:off x="0" y="0"/>
          <a:ext cx="0" cy="0"/>
          <a:chOff x="0" y="0"/>
          <a:chExt cx="0" cy="0"/>
        </a:xfrm>
      </p:grpSpPr>
      <p:sp>
        <p:nvSpPr>
          <p:cNvPr id="29" name="Google Shape;29;p17"/>
          <p:cNvSpPr txBox="1"/>
          <p:nvPr>
            <p:ph type="title"/>
          </p:nvPr>
        </p:nvSpPr>
        <p:spPr>
          <a:xfrm>
            <a:off x="581193" y="729658"/>
            <a:ext cx="11029616" cy="988332"/>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17"/>
          <p:cNvSpPr txBox="1"/>
          <p:nvPr>
            <p:ph idx="1" type="body"/>
          </p:nvPr>
        </p:nvSpPr>
        <p:spPr>
          <a:xfrm>
            <a:off x="581191" y="2250891"/>
            <a:ext cx="5194769" cy="557784"/>
          </a:xfrm>
          <a:prstGeom prst="rect">
            <a:avLst/>
          </a:prstGeom>
          <a:noFill/>
          <a:ln>
            <a:noFill/>
          </a:ln>
        </p:spPr>
        <p:txBody>
          <a:bodyPr anchorCtr="0" anchor="ctr" bIns="45700" lIns="91425" spcFirstLastPara="1" rIns="91425" wrap="square" tIns="45700">
            <a:noAutofit/>
          </a:bodyPr>
          <a:lstStyle>
            <a:lvl1pPr indent="-228600" lvl="0" marL="457200" algn="l">
              <a:lnSpc>
                <a:spcPct val="110000"/>
              </a:lnSpc>
              <a:spcBef>
                <a:spcPts val="400"/>
              </a:spcBef>
              <a:spcAft>
                <a:spcPts val="0"/>
              </a:spcAft>
              <a:buSzPts val="1840"/>
              <a:buNone/>
              <a:defRPr b="0" sz="2000">
                <a:solidFill>
                  <a:srgbClr val="3F3F3F"/>
                </a:solidFill>
              </a:defRPr>
            </a:lvl1pPr>
            <a:lvl2pPr indent="-228600" lvl="1" marL="914400" algn="l">
              <a:spcBef>
                <a:spcPts val="600"/>
              </a:spcBef>
              <a:spcAft>
                <a:spcPts val="0"/>
              </a:spcAft>
              <a:buSzPts val="1840"/>
              <a:buNone/>
              <a:defRPr b="1" sz="2000"/>
            </a:lvl2pPr>
            <a:lvl3pPr indent="-228600" lvl="2" marL="1371600" algn="l">
              <a:spcBef>
                <a:spcPts val="600"/>
              </a:spcBef>
              <a:spcAft>
                <a:spcPts val="0"/>
              </a:spcAft>
              <a:buSzPts val="1656"/>
              <a:buNone/>
              <a:defRPr b="1" sz="1800"/>
            </a:lvl3pPr>
            <a:lvl4pPr indent="-228600" lvl="3" marL="1828800" algn="l">
              <a:spcBef>
                <a:spcPts val="600"/>
              </a:spcBef>
              <a:spcAft>
                <a:spcPts val="0"/>
              </a:spcAft>
              <a:buSzPts val="1472"/>
              <a:buNone/>
              <a:defRPr b="1" sz="1600"/>
            </a:lvl4pPr>
            <a:lvl5pPr indent="-228600" lvl="4" marL="2286000" algn="l">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
        <p:nvSpPr>
          <p:cNvPr id="31" name="Google Shape;31;p17"/>
          <p:cNvSpPr txBox="1"/>
          <p:nvPr>
            <p:ph idx="2" type="body"/>
          </p:nvPr>
        </p:nvSpPr>
        <p:spPr>
          <a:xfrm>
            <a:off x="581194" y="2926052"/>
            <a:ext cx="5194766" cy="2934999"/>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32" name="Google Shape;32;p17"/>
          <p:cNvSpPr txBox="1"/>
          <p:nvPr>
            <p:ph idx="3" type="body"/>
          </p:nvPr>
        </p:nvSpPr>
        <p:spPr>
          <a:xfrm>
            <a:off x="6416039" y="2250892"/>
            <a:ext cx="5194770" cy="553373"/>
          </a:xfrm>
          <a:prstGeom prst="rect">
            <a:avLst/>
          </a:prstGeom>
          <a:noFill/>
          <a:ln>
            <a:noFill/>
          </a:ln>
        </p:spPr>
        <p:txBody>
          <a:bodyPr anchorCtr="0" anchor="ctr" bIns="45700" lIns="91425" spcFirstLastPara="1" rIns="91425" wrap="square" tIns="45700">
            <a:noAutofit/>
          </a:bodyPr>
          <a:lstStyle>
            <a:lvl1pPr indent="-228600" lvl="0" marL="457200" marR="0" algn="l">
              <a:lnSpc>
                <a:spcPct val="100000"/>
              </a:lnSpc>
              <a:spcBef>
                <a:spcPts val="400"/>
              </a:spcBef>
              <a:spcAft>
                <a:spcPts val="0"/>
              </a:spcAft>
              <a:buClr>
                <a:schemeClr val="accent1"/>
              </a:buClr>
              <a:buSzPts val="1840"/>
              <a:buFont typeface="Noto Sans Symbols"/>
              <a:buNone/>
              <a:defRPr b="0" sz="2000">
                <a:solidFill>
                  <a:srgbClr val="3F3F3F"/>
                </a:solidFill>
              </a:defRPr>
            </a:lvl1pPr>
            <a:lvl2pPr indent="-228600" lvl="1" marL="914400" algn="l">
              <a:spcBef>
                <a:spcPts val="600"/>
              </a:spcBef>
              <a:spcAft>
                <a:spcPts val="0"/>
              </a:spcAft>
              <a:buSzPts val="1840"/>
              <a:buNone/>
              <a:defRPr b="1" sz="2000"/>
            </a:lvl2pPr>
            <a:lvl3pPr indent="-228600" lvl="2" marL="1371600" algn="l">
              <a:spcBef>
                <a:spcPts val="600"/>
              </a:spcBef>
              <a:spcAft>
                <a:spcPts val="0"/>
              </a:spcAft>
              <a:buSzPts val="1656"/>
              <a:buNone/>
              <a:defRPr b="1" sz="1800"/>
            </a:lvl3pPr>
            <a:lvl4pPr indent="-228600" lvl="3" marL="1828800" algn="l">
              <a:spcBef>
                <a:spcPts val="600"/>
              </a:spcBef>
              <a:spcAft>
                <a:spcPts val="0"/>
              </a:spcAft>
              <a:buSzPts val="1472"/>
              <a:buNone/>
              <a:defRPr b="1" sz="1600"/>
            </a:lvl4pPr>
            <a:lvl5pPr indent="-228600" lvl="4" marL="2286000" algn="l">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
        <p:nvSpPr>
          <p:cNvPr id="33" name="Google Shape;33;p17"/>
          <p:cNvSpPr txBox="1"/>
          <p:nvPr>
            <p:ph idx="4" type="body"/>
          </p:nvPr>
        </p:nvSpPr>
        <p:spPr>
          <a:xfrm>
            <a:off x="6416037" y="2926052"/>
            <a:ext cx="5194771" cy="2934999"/>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34" name="Google Shape;34;p17"/>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7"/>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36" name="Google Shape;36;p17"/>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7" name="Shape 37"/>
        <p:cNvGrpSpPr/>
        <p:nvPr/>
      </p:nvGrpSpPr>
      <p:grpSpPr>
        <a:xfrm>
          <a:off x="0" y="0"/>
          <a:ext cx="0" cy="0"/>
          <a:chOff x="0" y="0"/>
          <a:chExt cx="0" cy="0"/>
        </a:xfrm>
      </p:grpSpPr>
      <p:sp>
        <p:nvSpPr>
          <p:cNvPr id="38" name="Google Shape;38;p18"/>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8"/>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40" name="Google Shape;40;p18"/>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1" name="Shape 41"/>
        <p:cNvGrpSpPr/>
        <p:nvPr/>
      </p:nvGrpSpPr>
      <p:grpSpPr>
        <a:xfrm>
          <a:off x="0" y="0"/>
          <a:ext cx="0" cy="0"/>
          <a:chOff x="0" y="0"/>
          <a:chExt cx="0" cy="0"/>
        </a:xfrm>
      </p:grpSpPr>
      <p:sp>
        <p:nvSpPr>
          <p:cNvPr id="42" name="Google Shape;42;p19"/>
          <p:cNvSpPr/>
          <p:nvPr/>
        </p:nvSpPr>
        <p:spPr>
          <a:xfrm>
            <a:off x="447817" y="5141974"/>
            <a:ext cx="11290860" cy="1258827"/>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19"/>
          <p:cNvSpPr txBox="1"/>
          <p:nvPr>
            <p:ph type="title"/>
          </p:nvPr>
        </p:nvSpPr>
        <p:spPr>
          <a:xfrm>
            <a:off x="581193" y="2393950"/>
            <a:ext cx="11029615" cy="2147467"/>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3600"/>
              <a:buFont typeface="Franklin Gothic"/>
              <a:buNone/>
              <a:defRPr b="0" sz="3600" cap="none">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9"/>
          <p:cNvSpPr txBox="1"/>
          <p:nvPr>
            <p:ph idx="1" type="body"/>
          </p:nvPr>
        </p:nvSpPr>
        <p:spPr>
          <a:xfrm>
            <a:off x="581192" y="4541417"/>
            <a:ext cx="11029615" cy="600556"/>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60"/>
              </a:spcBef>
              <a:spcAft>
                <a:spcPts val="0"/>
              </a:spcAft>
              <a:buSzPts val="1656"/>
              <a:buNone/>
              <a:defRPr sz="1800" cap="none">
                <a:solidFill>
                  <a:schemeClr val="accent1"/>
                </a:solidFill>
              </a:defRPr>
            </a:lvl1pPr>
            <a:lvl2pPr indent="-228600" lvl="1" marL="914400" algn="l">
              <a:spcBef>
                <a:spcPts val="600"/>
              </a:spcBef>
              <a:spcAft>
                <a:spcPts val="0"/>
              </a:spcAft>
              <a:buSzPts val="1656"/>
              <a:buNone/>
              <a:defRPr sz="1800">
                <a:solidFill>
                  <a:srgbClr val="888888"/>
                </a:solidFill>
              </a:defRPr>
            </a:lvl2pPr>
            <a:lvl3pPr indent="-228600" lvl="2" marL="1371600" algn="l">
              <a:spcBef>
                <a:spcPts val="600"/>
              </a:spcBef>
              <a:spcAft>
                <a:spcPts val="0"/>
              </a:spcAft>
              <a:buSzPts val="1472"/>
              <a:buNone/>
              <a:defRPr sz="1600">
                <a:solidFill>
                  <a:srgbClr val="888888"/>
                </a:solidFill>
              </a:defRPr>
            </a:lvl3pPr>
            <a:lvl4pPr indent="-228600" lvl="3" marL="1828800" algn="l">
              <a:spcBef>
                <a:spcPts val="600"/>
              </a:spcBef>
              <a:spcAft>
                <a:spcPts val="0"/>
              </a:spcAft>
              <a:buSzPts val="1288"/>
              <a:buNone/>
              <a:defRPr sz="1400">
                <a:solidFill>
                  <a:srgbClr val="888888"/>
                </a:solidFill>
              </a:defRPr>
            </a:lvl4pPr>
            <a:lvl5pPr indent="-228600" lvl="4" marL="2286000" algn="l">
              <a:spcBef>
                <a:spcPts val="600"/>
              </a:spcBef>
              <a:spcAft>
                <a:spcPts val="0"/>
              </a:spcAft>
              <a:buSzPts val="1288"/>
              <a:buNone/>
              <a:defRPr sz="1400">
                <a:solidFill>
                  <a:srgbClr val="888888"/>
                </a:solidFill>
              </a:defRPr>
            </a:lvl5pPr>
            <a:lvl6pPr indent="-228600" lvl="5" marL="2743200" algn="l">
              <a:spcBef>
                <a:spcPts val="600"/>
              </a:spcBef>
              <a:spcAft>
                <a:spcPts val="0"/>
              </a:spcAft>
              <a:buSzPts val="1288"/>
              <a:buNone/>
              <a:defRPr sz="1400">
                <a:solidFill>
                  <a:srgbClr val="888888"/>
                </a:solidFill>
              </a:defRPr>
            </a:lvl6pPr>
            <a:lvl7pPr indent="-228600" lvl="6" marL="3200400" algn="l">
              <a:spcBef>
                <a:spcPts val="600"/>
              </a:spcBef>
              <a:spcAft>
                <a:spcPts val="0"/>
              </a:spcAft>
              <a:buSzPts val="1288"/>
              <a:buNone/>
              <a:defRPr sz="1400">
                <a:solidFill>
                  <a:srgbClr val="888888"/>
                </a:solidFill>
              </a:defRPr>
            </a:lvl7pPr>
            <a:lvl8pPr indent="-228600" lvl="7" marL="3657600" algn="l">
              <a:spcBef>
                <a:spcPts val="600"/>
              </a:spcBef>
              <a:spcAft>
                <a:spcPts val="0"/>
              </a:spcAft>
              <a:buSzPts val="1288"/>
              <a:buNone/>
              <a:defRPr sz="1400">
                <a:solidFill>
                  <a:srgbClr val="888888"/>
                </a:solidFill>
              </a:defRPr>
            </a:lvl8pPr>
            <a:lvl9pPr indent="-228600" lvl="8" marL="4114800" algn="l">
              <a:spcBef>
                <a:spcPts val="600"/>
              </a:spcBef>
              <a:spcAft>
                <a:spcPts val="600"/>
              </a:spcAft>
              <a:buSzPts val="1288"/>
              <a:buNone/>
              <a:defRPr sz="1400">
                <a:solidFill>
                  <a:srgbClr val="888888"/>
                </a:solidFill>
              </a:defRPr>
            </a:lvl9pPr>
          </a:lstStyle>
          <a:p/>
        </p:txBody>
      </p:sp>
      <p:sp>
        <p:nvSpPr>
          <p:cNvPr id="45" name="Google Shape;45;p19"/>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19"/>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47" name="Google Shape;47;p19"/>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8" name="Shape 48"/>
        <p:cNvGrpSpPr/>
        <p:nvPr/>
      </p:nvGrpSpPr>
      <p:grpSpPr>
        <a:xfrm>
          <a:off x="0" y="0"/>
          <a:ext cx="0" cy="0"/>
          <a:chOff x="0" y="0"/>
          <a:chExt cx="0" cy="0"/>
        </a:xfrm>
      </p:grpSpPr>
      <p:sp>
        <p:nvSpPr>
          <p:cNvPr id="49" name="Google Shape;49;p20"/>
          <p:cNvSpPr txBox="1"/>
          <p:nvPr>
            <p:ph type="title"/>
          </p:nvPr>
        </p:nvSpPr>
        <p:spPr>
          <a:xfrm>
            <a:off x="581193" y="729658"/>
            <a:ext cx="11029616" cy="988332"/>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20"/>
          <p:cNvSpPr txBox="1"/>
          <p:nvPr>
            <p:ph idx="1" type="body"/>
          </p:nvPr>
        </p:nvSpPr>
        <p:spPr>
          <a:xfrm>
            <a:off x="581193" y="2228003"/>
            <a:ext cx="5194767" cy="3633047"/>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51" name="Google Shape;51;p20"/>
          <p:cNvSpPr txBox="1"/>
          <p:nvPr>
            <p:ph idx="2" type="body"/>
          </p:nvPr>
        </p:nvSpPr>
        <p:spPr>
          <a:xfrm>
            <a:off x="6416039" y="2228003"/>
            <a:ext cx="5194769" cy="3633047"/>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52" name="Google Shape;52;p20"/>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0"/>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54" name="Google Shape;54;p20"/>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5" name="Shape 55"/>
        <p:cNvGrpSpPr/>
        <p:nvPr/>
      </p:nvGrpSpPr>
      <p:grpSpPr>
        <a:xfrm>
          <a:off x="0" y="0"/>
          <a:ext cx="0" cy="0"/>
          <a:chOff x="0" y="0"/>
          <a:chExt cx="0" cy="0"/>
        </a:xfrm>
      </p:grpSpPr>
      <p:sp>
        <p:nvSpPr>
          <p:cNvPr id="56" name="Google Shape;56;p21"/>
          <p:cNvSpPr txBox="1"/>
          <p:nvPr>
            <p:ph type="title"/>
          </p:nvPr>
        </p:nvSpPr>
        <p:spPr>
          <a:xfrm>
            <a:off x="575894" y="729658"/>
            <a:ext cx="11029616" cy="988332"/>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21"/>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21"/>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59" name="Google Shape;59;p21"/>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0" name="Shape 60"/>
        <p:cNvGrpSpPr/>
        <p:nvPr/>
      </p:nvGrpSpPr>
      <p:grpSpPr>
        <a:xfrm>
          <a:off x="0" y="0"/>
          <a:ext cx="0" cy="0"/>
          <a:chOff x="0" y="0"/>
          <a:chExt cx="0" cy="0"/>
        </a:xfrm>
      </p:grpSpPr>
      <p:sp>
        <p:nvSpPr>
          <p:cNvPr id="61" name="Google Shape;61;p22"/>
          <p:cNvSpPr/>
          <p:nvPr/>
        </p:nvSpPr>
        <p:spPr>
          <a:xfrm>
            <a:off x="447817" y="601200"/>
            <a:ext cx="3682723" cy="5815475"/>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22"/>
          <p:cNvSpPr txBox="1"/>
          <p:nvPr>
            <p:ph type="title"/>
          </p:nvPr>
        </p:nvSpPr>
        <p:spPr>
          <a:xfrm>
            <a:off x="767857" y="933450"/>
            <a:ext cx="3031852" cy="1722419"/>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FFFFFF"/>
              </a:buClr>
              <a:buSzPts val="2400"/>
              <a:buFont typeface="Franklin Gothic"/>
              <a:buNone/>
              <a:defRPr b="0" sz="240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22"/>
          <p:cNvSpPr txBox="1"/>
          <p:nvPr>
            <p:ph idx="1" type="body"/>
          </p:nvPr>
        </p:nvSpPr>
        <p:spPr>
          <a:xfrm>
            <a:off x="4900928" y="1179829"/>
            <a:ext cx="6650991" cy="4658216"/>
          </a:xfrm>
          <a:prstGeom prst="rect">
            <a:avLst/>
          </a:prstGeom>
          <a:noFill/>
          <a:ln>
            <a:noFill/>
          </a:ln>
        </p:spPr>
        <p:txBody>
          <a:bodyPr anchorCtr="0" anchor="ctr" bIns="45700" lIns="91425" spcFirstLastPara="1" rIns="91425" wrap="square" tIns="45700">
            <a:normAutofit/>
          </a:bodyPr>
          <a:lstStyle>
            <a:lvl1pPr indent="-345440" lvl="0" marL="457200" algn="l">
              <a:lnSpc>
                <a:spcPct val="110000"/>
              </a:lnSpc>
              <a:spcBef>
                <a:spcPts val="400"/>
              </a:spcBef>
              <a:spcAft>
                <a:spcPts val="0"/>
              </a:spcAft>
              <a:buSzPts val="1840"/>
              <a:buChar char="◼"/>
              <a:defRPr sz="2000">
                <a:solidFill>
                  <a:schemeClr val="dk2"/>
                </a:solidFill>
              </a:defRPr>
            </a:lvl1pPr>
            <a:lvl2pPr indent="-333756" lvl="1" marL="914400" algn="l">
              <a:spcBef>
                <a:spcPts val="600"/>
              </a:spcBef>
              <a:spcAft>
                <a:spcPts val="0"/>
              </a:spcAft>
              <a:buSzPts val="1656"/>
              <a:buChar char="◼"/>
              <a:defRPr sz="1800">
                <a:solidFill>
                  <a:schemeClr val="dk2"/>
                </a:solidFill>
              </a:defRPr>
            </a:lvl2pPr>
            <a:lvl3pPr indent="-322072" lvl="2" marL="1371600" algn="l">
              <a:spcBef>
                <a:spcPts val="600"/>
              </a:spcBef>
              <a:spcAft>
                <a:spcPts val="0"/>
              </a:spcAft>
              <a:buSzPts val="1472"/>
              <a:buChar char="◼"/>
              <a:defRPr sz="1600">
                <a:solidFill>
                  <a:schemeClr val="dk2"/>
                </a:solidFill>
              </a:defRPr>
            </a:lvl3pPr>
            <a:lvl4pPr indent="-310388" lvl="3" marL="1828800" algn="l">
              <a:spcBef>
                <a:spcPts val="600"/>
              </a:spcBef>
              <a:spcAft>
                <a:spcPts val="0"/>
              </a:spcAft>
              <a:buSzPts val="1288"/>
              <a:buChar char="◼"/>
              <a:defRPr sz="1400">
                <a:solidFill>
                  <a:schemeClr val="dk2"/>
                </a:solidFill>
              </a:defRPr>
            </a:lvl4pPr>
            <a:lvl5pPr indent="-310388" lvl="4" marL="2286000" algn="l">
              <a:spcBef>
                <a:spcPts val="600"/>
              </a:spcBef>
              <a:spcAft>
                <a:spcPts val="0"/>
              </a:spcAft>
              <a:buSzPts val="1288"/>
              <a:buChar char="◼"/>
              <a:defRPr sz="1400">
                <a:solidFill>
                  <a:schemeClr val="dk2"/>
                </a:solidFill>
              </a:defRPr>
            </a:lvl5pPr>
            <a:lvl6pPr indent="-310388" lvl="5" marL="2743200" algn="l">
              <a:spcBef>
                <a:spcPts val="600"/>
              </a:spcBef>
              <a:spcAft>
                <a:spcPts val="0"/>
              </a:spcAft>
              <a:buSzPts val="1288"/>
              <a:buChar char="◼"/>
              <a:defRPr sz="1400">
                <a:solidFill>
                  <a:schemeClr val="dk2"/>
                </a:solidFill>
              </a:defRPr>
            </a:lvl6pPr>
            <a:lvl7pPr indent="-310388" lvl="6" marL="3200400" algn="l">
              <a:spcBef>
                <a:spcPts val="600"/>
              </a:spcBef>
              <a:spcAft>
                <a:spcPts val="0"/>
              </a:spcAft>
              <a:buSzPts val="1288"/>
              <a:buChar char="◼"/>
              <a:defRPr sz="1400">
                <a:solidFill>
                  <a:schemeClr val="dk2"/>
                </a:solidFill>
              </a:defRPr>
            </a:lvl7pPr>
            <a:lvl8pPr indent="-310388" lvl="7" marL="3657600" algn="l">
              <a:spcBef>
                <a:spcPts val="600"/>
              </a:spcBef>
              <a:spcAft>
                <a:spcPts val="0"/>
              </a:spcAft>
              <a:buSzPts val="1288"/>
              <a:buChar char="◼"/>
              <a:defRPr sz="1400">
                <a:solidFill>
                  <a:schemeClr val="dk2"/>
                </a:solidFill>
              </a:defRPr>
            </a:lvl8pPr>
            <a:lvl9pPr indent="-310388" lvl="8" marL="4114800" algn="l">
              <a:spcBef>
                <a:spcPts val="600"/>
              </a:spcBef>
              <a:spcAft>
                <a:spcPts val="600"/>
              </a:spcAft>
              <a:buSzPts val="1288"/>
              <a:buChar char="◼"/>
              <a:defRPr sz="1400">
                <a:solidFill>
                  <a:schemeClr val="dk2"/>
                </a:solidFill>
              </a:defRPr>
            </a:lvl9pPr>
          </a:lstStyle>
          <a:p/>
        </p:txBody>
      </p:sp>
      <p:sp>
        <p:nvSpPr>
          <p:cNvPr id="64" name="Google Shape;64;p22"/>
          <p:cNvSpPr txBox="1"/>
          <p:nvPr>
            <p:ph idx="2" type="body"/>
          </p:nvPr>
        </p:nvSpPr>
        <p:spPr>
          <a:xfrm>
            <a:off x="767857" y="2836654"/>
            <a:ext cx="3031852" cy="3001392"/>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20"/>
              </a:spcBef>
              <a:spcAft>
                <a:spcPts val="0"/>
              </a:spcAft>
              <a:buSzPts val="1472"/>
              <a:buNone/>
              <a:defRPr sz="1600">
                <a:solidFill>
                  <a:srgbClr val="FFFFFF"/>
                </a:solidFill>
              </a:defRPr>
            </a:lvl1pPr>
            <a:lvl2pPr indent="-228600" lvl="1" marL="914400" algn="l">
              <a:spcBef>
                <a:spcPts val="600"/>
              </a:spcBef>
              <a:spcAft>
                <a:spcPts val="0"/>
              </a:spcAft>
              <a:buSzPts val="1012"/>
              <a:buNone/>
              <a:defRPr sz="1100"/>
            </a:lvl2pPr>
            <a:lvl3pPr indent="-228600" lvl="2" marL="1371600" algn="l">
              <a:spcBef>
                <a:spcPts val="600"/>
              </a:spcBef>
              <a:spcAft>
                <a:spcPts val="0"/>
              </a:spcAft>
              <a:buSzPts val="920"/>
              <a:buNone/>
              <a:defRPr sz="1000"/>
            </a:lvl3pPr>
            <a:lvl4pPr indent="-228600" lvl="3" marL="1828800" algn="l">
              <a:spcBef>
                <a:spcPts val="600"/>
              </a:spcBef>
              <a:spcAft>
                <a:spcPts val="0"/>
              </a:spcAft>
              <a:buSzPts val="828"/>
              <a:buNone/>
              <a:defRPr sz="900"/>
            </a:lvl4pPr>
            <a:lvl5pPr indent="-228600" lvl="4" marL="2286000" algn="l">
              <a:spcBef>
                <a:spcPts val="600"/>
              </a:spcBef>
              <a:spcAft>
                <a:spcPts val="0"/>
              </a:spcAft>
              <a:buSzPts val="828"/>
              <a:buNone/>
              <a:defRPr sz="900"/>
            </a:lvl5pPr>
            <a:lvl6pPr indent="-228600" lvl="5" marL="2743200" algn="l">
              <a:spcBef>
                <a:spcPts val="600"/>
              </a:spcBef>
              <a:spcAft>
                <a:spcPts val="0"/>
              </a:spcAft>
              <a:buSzPts val="828"/>
              <a:buNone/>
              <a:defRPr sz="900"/>
            </a:lvl6pPr>
            <a:lvl7pPr indent="-228600" lvl="6" marL="3200400" algn="l">
              <a:spcBef>
                <a:spcPts val="600"/>
              </a:spcBef>
              <a:spcAft>
                <a:spcPts val="0"/>
              </a:spcAft>
              <a:buSzPts val="828"/>
              <a:buNone/>
              <a:defRPr sz="900"/>
            </a:lvl7pPr>
            <a:lvl8pPr indent="-228600" lvl="7" marL="3657600" algn="l">
              <a:spcBef>
                <a:spcPts val="600"/>
              </a:spcBef>
              <a:spcAft>
                <a:spcPts val="0"/>
              </a:spcAft>
              <a:buSzPts val="828"/>
              <a:buNone/>
              <a:defRPr sz="900"/>
            </a:lvl8pPr>
            <a:lvl9pPr indent="-228600" lvl="8" marL="4114800" algn="l">
              <a:spcBef>
                <a:spcPts val="600"/>
              </a:spcBef>
              <a:spcAft>
                <a:spcPts val="600"/>
              </a:spcAft>
              <a:buSzPts val="828"/>
              <a:buNone/>
              <a:defRPr sz="900"/>
            </a:lvl9pPr>
          </a:lstStyle>
          <a:p/>
        </p:txBody>
      </p:sp>
      <p:sp>
        <p:nvSpPr>
          <p:cNvPr id="65" name="Google Shape;65;p22"/>
          <p:cNvSpPr txBox="1"/>
          <p:nvPr>
            <p:ph idx="10" type="dt"/>
          </p:nvPr>
        </p:nvSpPr>
        <p:spPr>
          <a:xfrm>
            <a:off x="7605951" y="6456916"/>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2"/>
          <p:cNvSpPr txBox="1"/>
          <p:nvPr>
            <p:ph idx="11" type="ftr"/>
          </p:nvPr>
        </p:nvSpPr>
        <p:spPr>
          <a:xfrm>
            <a:off x="581192" y="6452590"/>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67" name="Google Shape;67;p22"/>
          <p:cNvSpPr txBox="1"/>
          <p:nvPr>
            <p:ph idx="12" type="sldNum"/>
          </p:nvPr>
        </p:nvSpPr>
        <p:spPr>
          <a:xfrm>
            <a:off x="10558300" y="6456916"/>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8" name="Shape 68"/>
        <p:cNvGrpSpPr/>
        <p:nvPr/>
      </p:nvGrpSpPr>
      <p:grpSpPr>
        <a:xfrm>
          <a:off x="0" y="0"/>
          <a:ext cx="0" cy="0"/>
          <a:chOff x="0" y="0"/>
          <a:chExt cx="0" cy="0"/>
        </a:xfrm>
      </p:grpSpPr>
      <p:sp>
        <p:nvSpPr>
          <p:cNvPr id="69" name="Google Shape;69;p23"/>
          <p:cNvSpPr txBox="1"/>
          <p:nvPr>
            <p:ph type="title"/>
          </p:nvPr>
        </p:nvSpPr>
        <p:spPr>
          <a:xfrm>
            <a:off x="581193" y="4693389"/>
            <a:ext cx="11029616"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2400"/>
              <a:buFont typeface="Franklin Gothic"/>
              <a:buNone/>
              <a:defRPr b="0" sz="240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3"/>
          <p:cNvSpPr/>
          <p:nvPr>
            <p:ph idx="2" type="pic"/>
          </p:nvPr>
        </p:nvSpPr>
        <p:spPr>
          <a:xfrm>
            <a:off x="447817" y="641350"/>
            <a:ext cx="11290859" cy="3651249"/>
          </a:xfrm>
          <a:prstGeom prst="rect">
            <a:avLst/>
          </a:prstGeom>
          <a:noFill/>
          <a:ln>
            <a:noFill/>
          </a:ln>
        </p:spPr>
      </p:sp>
      <p:sp>
        <p:nvSpPr>
          <p:cNvPr id="71" name="Google Shape;71;p23"/>
          <p:cNvSpPr txBox="1"/>
          <p:nvPr>
            <p:ph idx="1" type="body"/>
          </p:nvPr>
        </p:nvSpPr>
        <p:spPr>
          <a:xfrm>
            <a:off x="581192" y="5260127"/>
            <a:ext cx="11029617" cy="998148"/>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20"/>
              </a:spcBef>
              <a:spcAft>
                <a:spcPts val="0"/>
              </a:spcAft>
              <a:buSzPts val="1472"/>
              <a:buNone/>
              <a:defRPr sz="1600"/>
            </a:lvl1pPr>
            <a:lvl2pPr indent="-228600" lvl="1" marL="914400" algn="l">
              <a:spcBef>
                <a:spcPts val="600"/>
              </a:spcBef>
              <a:spcAft>
                <a:spcPts val="0"/>
              </a:spcAft>
              <a:buSzPts val="1104"/>
              <a:buNone/>
              <a:defRPr sz="1200"/>
            </a:lvl2pPr>
            <a:lvl3pPr indent="-228600" lvl="2" marL="1371600" algn="l">
              <a:spcBef>
                <a:spcPts val="600"/>
              </a:spcBef>
              <a:spcAft>
                <a:spcPts val="0"/>
              </a:spcAft>
              <a:buSzPts val="920"/>
              <a:buNone/>
              <a:defRPr sz="1000"/>
            </a:lvl3pPr>
            <a:lvl4pPr indent="-228600" lvl="3" marL="1828800" algn="l">
              <a:spcBef>
                <a:spcPts val="600"/>
              </a:spcBef>
              <a:spcAft>
                <a:spcPts val="0"/>
              </a:spcAft>
              <a:buSzPts val="828"/>
              <a:buNone/>
              <a:defRPr sz="900"/>
            </a:lvl4pPr>
            <a:lvl5pPr indent="-228600" lvl="4" marL="2286000" algn="l">
              <a:spcBef>
                <a:spcPts val="600"/>
              </a:spcBef>
              <a:spcAft>
                <a:spcPts val="0"/>
              </a:spcAft>
              <a:buSzPts val="828"/>
              <a:buNone/>
              <a:defRPr sz="900"/>
            </a:lvl5pPr>
            <a:lvl6pPr indent="-228600" lvl="5" marL="2743200" algn="l">
              <a:spcBef>
                <a:spcPts val="600"/>
              </a:spcBef>
              <a:spcAft>
                <a:spcPts val="0"/>
              </a:spcAft>
              <a:buSzPts val="828"/>
              <a:buNone/>
              <a:defRPr sz="900"/>
            </a:lvl6pPr>
            <a:lvl7pPr indent="-228600" lvl="6" marL="3200400" algn="l">
              <a:spcBef>
                <a:spcPts val="600"/>
              </a:spcBef>
              <a:spcAft>
                <a:spcPts val="0"/>
              </a:spcAft>
              <a:buSzPts val="828"/>
              <a:buNone/>
              <a:defRPr sz="900"/>
            </a:lvl7pPr>
            <a:lvl8pPr indent="-228600" lvl="7" marL="3657600" algn="l">
              <a:spcBef>
                <a:spcPts val="600"/>
              </a:spcBef>
              <a:spcAft>
                <a:spcPts val="0"/>
              </a:spcAft>
              <a:buSzPts val="828"/>
              <a:buNone/>
              <a:defRPr sz="900"/>
            </a:lvl8pPr>
            <a:lvl9pPr indent="-228600" lvl="8" marL="4114800" algn="l">
              <a:spcBef>
                <a:spcPts val="600"/>
              </a:spcBef>
              <a:spcAft>
                <a:spcPts val="600"/>
              </a:spcAft>
              <a:buSzPts val="828"/>
              <a:buNone/>
              <a:defRPr sz="900"/>
            </a:lvl9pPr>
          </a:lstStyle>
          <a:p/>
        </p:txBody>
      </p:sp>
      <p:sp>
        <p:nvSpPr>
          <p:cNvPr id="72" name="Google Shape;72;p23"/>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3"/>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74" name="Google Shape;74;p23"/>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4"/>
          <p:cNvSpPr txBox="1"/>
          <p:nvPr>
            <p:ph type="title"/>
          </p:nvPr>
        </p:nvSpPr>
        <p:spPr>
          <a:xfrm>
            <a:off x="581192" y="705124"/>
            <a:ext cx="11029616" cy="1189554"/>
          </a:xfrm>
          <a:prstGeom prst="rect">
            <a:avLst/>
          </a:prstGeom>
          <a:noFill/>
          <a:ln>
            <a:noFill/>
          </a:ln>
        </p:spPr>
        <p:txBody>
          <a:bodyPr anchorCtr="0" anchor="b" bIns="45700" lIns="91425" spcFirstLastPara="1" rIns="91425" wrap="square" tIns="45700">
            <a:normAutofit/>
          </a:bodyPr>
          <a:lstStyle>
            <a:lvl1pPr lvl="0" marR="0" rtl="0" algn="l">
              <a:lnSpc>
                <a:spcPct val="100000"/>
              </a:lnSpc>
              <a:spcBef>
                <a:spcPts val="0"/>
              </a:spcBef>
              <a:spcAft>
                <a:spcPts val="0"/>
              </a:spcAft>
              <a:buClr>
                <a:srgbClr val="3F3F3F"/>
              </a:buClr>
              <a:buSzPts val="2800"/>
              <a:buFont typeface="Franklin Gothic"/>
              <a:buNone/>
              <a:defRPr b="0" i="0" sz="2800" u="none" cap="none" strike="noStrike">
                <a:solidFill>
                  <a:srgbClr val="3F3F3F"/>
                </a:solidFill>
                <a:latin typeface="Franklin Gothic"/>
                <a:ea typeface="Franklin Gothic"/>
                <a:cs typeface="Franklin Gothic"/>
                <a:sym typeface="Franklin Gothic"/>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1" name="Google Shape;11;p14"/>
          <p:cNvSpPr txBox="1"/>
          <p:nvPr>
            <p:ph idx="1" type="body"/>
          </p:nvPr>
        </p:nvSpPr>
        <p:spPr>
          <a:xfrm>
            <a:off x="581192" y="2336002"/>
            <a:ext cx="11029616" cy="3652047"/>
          </a:xfrm>
          <a:prstGeom prst="rect">
            <a:avLst/>
          </a:prstGeom>
          <a:noFill/>
          <a:ln>
            <a:noFill/>
          </a:ln>
        </p:spPr>
        <p:txBody>
          <a:bodyPr anchorCtr="0" anchor="ctr" bIns="45700" lIns="91425" spcFirstLastPara="1" rIns="91425" wrap="square" tIns="45700">
            <a:normAutofit/>
          </a:bodyPr>
          <a:lstStyle>
            <a:lvl1pPr indent="-327914" lvl="0" marL="457200" marR="0" rtl="0" algn="l">
              <a:lnSpc>
                <a:spcPct val="110000"/>
              </a:lnSpc>
              <a:spcBef>
                <a:spcPts val="340"/>
              </a:spcBef>
              <a:spcAft>
                <a:spcPts val="0"/>
              </a:spcAft>
              <a:buClr>
                <a:schemeClr val="accent1"/>
              </a:buClr>
              <a:buSzPts val="1564"/>
              <a:buFont typeface="Noto Sans Symbols"/>
              <a:buChar char="◼"/>
              <a:defRPr b="0" i="0" sz="1700" u="none" cap="none" strike="noStrike">
                <a:solidFill>
                  <a:srgbClr val="3F3F3F"/>
                </a:solidFill>
                <a:latin typeface="Libre Franklin"/>
                <a:ea typeface="Libre Franklin"/>
                <a:cs typeface="Libre Franklin"/>
                <a:sym typeface="Libre Franklin"/>
              </a:defRPr>
            </a:lvl1pPr>
            <a:lvl2pPr indent="-310387" lvl="1" marL="914400" marR="0" rtl="0" algn="l">
              <a:spcBef>
                <a:spcPts val="600"/>
              </a:spcBef>
              <a:spcAft>
                <a:spcPts val="0"/>
              </a:spcAft>
              <a:buClr>
                <a:schemeClr val="accent1"/>
              </a:buClr>
              <a:buSzPts val="1288"/>
              <a:buFont typeface="Noto Sans Symbols"/>
              <a:buChar char="◼"/>
              <a:defRPr b="0" i="0" sz="1400" u="none" cap="none" strike="noStrike">
                <a:solidFill>
                  <a:srgbClr val="3F3F3F"/>
                </a:solidFill>
                <a:latin typeface="Libre Franklin"/>
                <a:ea typeface="Libre Franklin"/>
                <a:cs typeface="Libre Franklin"/>
                <a:sym typeface="Libre Franklin"/>
              </a:defRPr>
            </a:lvl2pPr>
            <a:lvl3pPr indent="-304546" lvl="2" marL="1371600" marR="0" rtl="0" algn="l">
              <a:spcBef>
                <a:spcPts val="600"/>
              </a:spcBef>
              <a:spcAft>
                <a:spcPts val="0"/>
              </a:spcAft>
              <a:buClr>
                <a:schemeClr val="accent1"/>
              </a:buClr>
              <a:buSzPts val="1196"/>
              <a:buFont typeface="Noto Sans Symbols"/>
              <a:buChar char="◼"/>
              <a:defRPr b="0" i="0" sz="1300" u="none" cap="none" strike="noStrike">
                <a:solidFill>
                  <a:srgbClr val="3F3F3F"/>
                </a:solidFill>
                <a:latin typeface="Libre Franklin"/>
                <a:ea typeface="Libre Franklin"/>
                <a:cs typeface="Libre Franklin"/>
                <a:sym typeface="Libre Franklin"/>
              </a:defRPr>
            </a:lvl3pPr>
            <a:lvl4pPr indent="-292861" lvl="3" marL="1828800" marR="0" rtl="0" algn="l">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4pPr>
            <a:lvl5pPr indent="-292861" lvl="4" marL="2286000" marR="0" rtl="0" algn="l">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5pPr>
            <a:lvl6pPr indent="-298704" lvl="5" marL="27432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6pPr>
            <a:lvl7pPr indent="-298704" lvl="6" marL="32004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7pPr>
            <a:lvl8pPr indent="-298703" lvl="7" marL="36576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8pPr>
            <a:lvl9pPr indent="-298703" lvl="8" marL="4114800" marR="0" rtl="0" algn="l">
              <a:spcBef>
                <a:spcPts val="600"/>
              </a:spcBef>
              <a:spcAft>
                <a:spcPts val="60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9pPr>
          </a:lstStyle>
          <a:p/>
        </p:txBody>
      </p:sp>
      <p:sp>
        <p:nvSpPr>
          <p:cNvPr id="12" name="Google Shape;12;p14"/>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3F3F3F"/>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13" name="Google Shape;13;p14"/>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rgbClr val="3F3F3F"/>
                </a:solidFill>
                <a:latin typeface="Libre Franklin"/>
                <a:ea typeface="Libre Franklin"/>
                <a:cs typeface="Libre Franklin"/>
                <a:sym typeface="Libre Franklin"/>
              </a:defRPr>
            </a:lvl1pPr>
            <a:lvl2pPr indent="0" lvl="1" marL="0" marR="0" rtl="0" algn="r">
              <a:spcBef>
                <a:spcPts val="0"/>
              </a:spcBef>
              <a:buNone/>
              <a:defRPr b="0" i="0" sz="900" u="none" cap="none" strike="noStrike">
                <a:solidFill>
                  <a:srgbClr val="3F3F3F"/>
                </a:solidFill>
                <a:latin typeface="Libre Franklin"/>
                <a:ea typeface="Libre Franklin"/>
                <a:cs typeface="Libre Franklin"/>
                <a:sym typeface="Libre Franklin"/>
              </a:defRPr>
            </a:lvl2pPr>
            <a:lvl3pPr indent="0" lvl="2" marL="0" marR="0" rtl="0" algn="r">
              <a:spcBef>
                <a:spcPts val="0"/>
              </a:spcBef>
              <a:buNone/>
              <a:defRPr b="0" i="0" sz="900" u="none" cap="none" strike="noStrike">
                <a:solidFill>
                  <a:srgbClr val="3F3F3F"/>
                </a:solidFill>
                <a:latin typeface="Libre Franklin"/>
                <a:ea typeface="Libre Franklin"/>
                <a:cs typeface="Libre Franklin"/>
                <a:sym typeface="Libre Franklin"/>
              </a:defRPr>
            </a:lvl3pPr>
            <a:lvl4pPr indent="0" lvl="3" marL="0" marR="0" rtl="0" algn="r">
              <a:spcBef>
                <a:spcPts val="0"/>
              </a:spcBef>
              <a:buNone/>
              <a:defRPr b="0" i="0" sz="900" u="none" cap="none" strike="noStrike">
                <a:solidFill>
                  <a:srgbClr val="3F3F3F"/>
                </a:solidFill>
                <a:latin typeface="Libre Franklin"/>
                <a:ea typeface="Libre Franklin"/>
                <a:cs typeface="Libre Franklin"/>
                <a:sym typeface="Libre Franklin"/>
              </a:defRPr>
            </a:lvl4pPr>
            <a:lvl5pPr indent="0" lvl="4" marL="0" marR="0" rtl="0" algn="r">
              <a:spcBef>
                <a:spcPts val="0"/>
              </a:spcBef>
              <a:buNone/>
              <a:defRPr b="0" i="0" sz="900" u="none" cap="none" strike="noStrike">
                <a:solidFill>
                  <a:srgbClr val="3F3F3F"/>
                </a:solidFill>
                <a:latin typeface="Libre Franklin"/>
                <a:ea typeface="Libre Franklin"/>
                <a:cs typeface="Libre Franklin"/>
                <a:sym typeface="Libre Franklin"/>
              </a:defRPr>
            </a:lvl5pPr>
            <a:lvl6pPr indent="0" lvl="5" marL="0" marR="0" rtl="0" algn="r">
              <a:spcBef>
                <a:spcPts val="0"/>
              </a:spcBef>
              <a:buNone/>
              <a:defRPr b="0" i="0" sz="900" u="none" cap="none" strike="noStrike">
                <a:solidFill>
                  <a:srgbClr val="3F3F3F"/>
                </a:solidFill>
                <a:latin typeface="Libre Franklin"/>
                <a:ea typeface="Libre Franklin"/>
                <a:cs typeface="Libre Franklin"/>
                <a:sym typeface="Libre Franklin"/>
              </a:defRPr>
            </a:lvl6pPr>
            <a:lvl7pPr indent="0" lvl="6" marL="0" marR="0" rtl="0" algn="r">
              <a:spcBef>
                <a:spcPts val="0"/>
              </a:spcBef>
              <a:buNone/>
              <a:defRPr b="0" i="0" sz="900" u="none" cap="none" strike="noStrike">
                <a:solidFill>
                  <a:srgbClr val="3F3F3F"/>
                </a:solidFill>
                <a:latin typeface="Libre Franklin"/>
                <a:ea typeface="Libre Franklin"/>
                <a:cs typeface="Libre Franklin"/>
                <a:sym typeface="Libre Franklin"/>
              </a:defRPr>
            </a:lvl7pPr>
            <a:lvl8pPr indent="0" lvl="7" marL="0" marR="0" rtl="0" algn="r">
              <a:spcBef>
                <a:spcPts val="0"/>
              </a:spcBef>
              <a:buNone/>
              <a:defRPr b="0" i="0" sz="900" u="none" cap="none" strike="noStrike">
                <a:solidFill>
                  <a:srgbClr val="3F3F3F"/>
                </a:solidFill>
                <a:latin typeface="Libre Franklin"/>
                <a:ea typeface="Libre Franklin"/>
                <a:cs typeface="Libre Franklin"/>
                <a:sym typeface="Libre Franklin"/>
              </a:defRPr>
            </a:lvl8pPr>
            <a:lvl9pPr indent="0" lvl="8" marL="0" marR="0" rtl="0" algn="r">
              <a:spcBef>
                <a:spcPts val="0"/>
              </a:spcBef>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p>
        </p:txBody>
      </p:sp>
      <p:sp>
        <p:nvSpPr>
          <p:cNvPr id="14" name="Google Shape;14;p14"/>
          <p:cNvSpPr/>
          <p:nvPr/>
        </p:nvSpPr>
        <p:spPr>
          <a:xfrm>
            <a:off x="446534" y="457200"/>
            <a:ext cx="3703320" cy="94997"/>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14"/>
          <p:cNvSpPr/>
          <p:nvPr/>
        </p:nvSpPr>
        <p:spPr>
          <a:xfrm>
            <a:off x="8042147" y="453643"/>
            <a:ext cx="3703320" cy="98554"/>
          </a:xfrm>
          <a:prstGeom prst="rect">
            <a:avLst/>
          </a:prstGeom>
          <a:solidFill>
            <a:srgbClr val="969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4"/>
          <p:cNvSpPr/>
          <p:nvPr/>
        </p:nvSpPr>
        <p:spPr>
          <a:xfrm>
            <a:off x="4241830" y="457200"/>
            <a:ext cx="3703320" cy="9144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7.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4" name="Shape 94"/>
        <p:cNvGrpSpPr/>
        <p:nvPr/>
      </p:nvGrpSpPr>
      <p:grpSpPr>
        <a:xfrm>
          <a:off x="0" y="0"/>
          <a:ext cx="0" cy="0"/>
          <a:chOff x="0" y="0"/>
          <a:chExt cx="0" cy="0"/>
        </a:xfrm>
      </p:grpSpPr>
      <p:sp>
        <p:nvSpPr>
          <p:cNvPr id="95" name="Google Shape;95;p1"/>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Franklin"/>
              <a:ea typeface="Libre Franklin"/>
              <a:cs typeface="Libre Franklin"/>
              <a:sym typeface="Libre Franklin"/>
            </a:endParaRPr>
          </a:p>
        </p:txBody>
      </p:sp>
      <p:sp>
        <p:nvSpPr>
          <p:cNvPr id="96" name="Google Shape;96;p1"/>
          <p:cNvSpPr txBox="1"/>
          <p:nvPr>
            <p:ph type="ctrTitle"/>
          </p:nvPr>
        </p:nvSpPr>
        <p:spPr>
          <a:xfrm>
            <a:off x="581191" y="1020431"/>
            <a:ext cx="10993549" cy="1475013"/>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3F3F3F"/>
              </a:buClr>
              <a:buSzPts val="3600"/>
              <a:buFont typeface="Franklin Gothic"/>
              <a:buNone/>
            </a:pPr>
            <a:r>
              <a:rPr lang="en-IN" sz="3600"/>
              <a:t>STUDENT </a:t>
            </a:r>
            <a:r>
              <a:rPr lang="en-IN"/>
              <a:t>DETAILS</a:t>
            </a:r>
            <a:endParaRPr/>
          </a:p>
        </p:txBody>
      </p:sp>
      <p:sp>
        <p:nvSpPr>
          <p:cNvPr id="97" name="Google Shape;97;p1"/>
          <p:cNvSpPr txBox="1"/>
          <p:nvPr>
            <p:ph idx="1" type="subTitle"/>
          </p:nvPr>
        </p:nvSpPr>
        <p:spPr>
          <a:xfrm>
            <a:off x="562144" y="2819295"/>
            <a:ext cx="10993546" cy="4362555"/>
          </a:xfrm>
          <a:prstGeom prst="rect">
            <a:avLst/>
          </a:prstGeom>
          <a:noFill/>
          <a:ln>
            <a:noFill/>
          </a:ln>
        </p:spPr>
        <p:txBody>
          <a:bodyPr anchorCtr="0" anchor="t" bIns="45700" lIns="91425" spcFirstLastPara="1" rIns="91425" wrap="square" tIns="45700">
            <a:noAutofit/>
          </a:bodyPr>
          <a:lstStyle/>
          <a:p>
            <a:pPr indent="-140208" lvl="0" marL="0" rtl="0" algn="l">
              <a:lnSpc>
                <a:spcPct val="110000"/>
              </a:lnSpc>
              <a:spcBef>
                <a:spcPts val="0"/>
              </a:spcBef>
              <a:spcAft>
                <a:spcPts val="0"/>
              </a:spcAft>
              <a:buSzPts val="2208"/>
              <a:buFont typeface="Arial"/>
              <a:buChar char="•"/>
            </a:pPr>
            <a:r>
              <a:rPr lang="en-IN" sz="2400">
                <a:solidFill>
                  <a:schemeClr val="dk1"/>
                </a:solidFill>
              </a:rPr>
              <a:t>NAME :JEEVA JANARTHAN S</a:t>
            </a:r>
            <a:endParaRPr/>
          </a:p>
          <a:p>
            <a:pPr indent="-140208" lvl="0" marL="0" rtl="0" algn="l">
              <a:lnSpc>
                <a:spcPct val="110000"/>
              </a:lnSpc>
              <a:spcBef>
                <a:spcPts val="1080"/>
              </a:spcBef>
              <a:spcAft>
                <a:spcPts val="0"/>
              </a:spcAft>
              <a:buSzPts val="2208"/>
              <a:buFont typeface="Arial"/>
              <a:buChar char="•"/>
            </a:pPr>
            <a:r>
              <a:rPr lang="en-IN" sz="2400">
                <a:solidFill>
                  <a:schemeClr val="dk1"/>
                </a:solidFill>
              </a:rPr>
              <a:t>SKILLSBUILD EMAIL ID : </a:t>
            </a:r>
            <a:r>
              <a:rPr lang="en-IN" sz="2400" cap="none">
                <a:solidFill>
                  <a:schemeClr val="dk1"/>
                </a:solidFill>
              </a:rPr>
              <a:t>jeevanaveen89@gmail.com</a:t>
            </a:r>
            <a:endParaRPr sz="2400">
              <a:solidFill>
                <a:schemeClr val="dk1"/>
              </a:solidFill>
            </a:endParaRPr>
          </a:p>
          <a:p>
            <a:pPr indent="-140208" lvl="0" marL="0" rtl="0" algn="l">
              <a:lnSpc>
                <a:spcPct val="110000"/>
              </a:lnSpc>
              <a:spcBef>
                <a:spcPts val="1080"/>
              </a:spcBef>
              <a:spcAft>
                <a:spcPts val="0"/>
              </a:spcAft>
              <a:buSzPts val="2208"/>
              <a:buFont typeface="Arial"/>
              <a:buChar char="•"/>
            </a:pPr>
            <a:r>
              <a:rPr lang="en-IN" sz="2400">
                <a:solidFill>
                  <a:schemeClr val="dk1"/>
                </a:solidFill>
              </a:rPr>
              <a:t>COLLEGE NAME : SONA COLLEGE OF TECHNOLOGY</a:t>
            </a:r>
            <a:endParaRPr/>
          </a:p>
          <a:p>
            <a:pPr indent="-140208" lvl="0" marL="0" rtl="0" algn="l">
              <a:lnSpc>
                <a:spcPct val="110000"/>
              </a:lnSpc>
              <a:spcBef>
                <a:spcPts val="1080"/>
              </a:spcBef>
              <a:spcAft>
                <a:spcPts val="0"/>
              </a:spcAft>
              <a:buSzPts val="2208"/>
              <a:buFont typeface="Arial"/>
              <a:buChar char="•"/>
            </a:pPr>
            <a:r>
              <a:rPr lang="en-IN" sz="2400">
                <a:solidFill>
                  <a:schemeClr val="dk1"/>
                </a:solidFill>
              </a:rPr>
              <a:t>COLLEGE STATE : TAMIL NADU</a:t>
            </a:r>
            <a:endParaRPr/>
          </a:p>
          <a:p>
            <a:pPr indent="-140208" lvl="0" marL="0" rtl="0" algn="l">
              <a:lnSpc>
                <a:spcPct val="110000"/>
              </a:lnSpc>
              <a:spcBef>
                <a:spcPts val="1080"/>
              </a:spcBef>
              <a:spcAft>
                <a:spcPts val="0"/>
              </a:spcAft>
              <a:buSzPts val="2208"/>
              <a:buFont typeface="Arial"/>
              <a:buChar char="•"/>
            </a:pPr>
            <a:r>
              <a:rPr lang="en-IN" sz="2400">
                <a:solidFill>
                  <a:schemeClr val="dk1"/>
                </a:solidFill>
              </a:rPr>
              <a:t>INTENSHIP DOMAIN AND INTENSHIP START DATE AND INTENSHIP END DATE : ARTIFICIAL INTELLIGENCE, 18-08-2023 AND 30-09-2023</a:t>
            </a:r>
            <a:endParaRPr/>
          </a:p>
          <a:p>
            <a:pPr indent="0" lvl="0" marL="0" rtl="0" algn="l">
              <a:lnSpc>
                <a:spcPct val="110000"/>
              </a:lnSpc>
              <a:spcBef>
                <a:spcPts val="1080"/>
              </a:spcBef>
              <a:spcAft>
                <a:spcPts val="0"/>
              </a:spcAft>
              <a:buSzPts val="2208"/>
              <a:buFont typeface="Arial"/>
              <a:buNone/>
            </a:pPr>
            <a:r>
              <a:t/>
            </a:r>
            <a:endParaRPr sz="2400">
              <a:solidFill>
                <a:schemeClr val="dk1"/>
              </a:solidFill>
            </a:endParaRPr>
          </a:p>
        </p:txBody>
      </p:sp>
      <p:sp>
        <p:nvSpPr>
          <p:cNvPr id="98" name="Google Shape;98;p1"/>
          <p:cNvSpPr/>
          <p:nvPr/>
        </p:nvSpPr>
        <p:spPr>
          <a:xfrm>
            <a:off x="446534" y="457200"/>
            <a:ext cx="3703320" cy="94997"/>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
          <p:cNvSpPr/>
          <p:nvPr/>
        </p:nvSpPr>
        <p:spPr>
          <a:xfrm>
            <a:off x="4241830" y="457200"/>
            <a:ext cx="3703320" cy="9144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
          <p:cNvSpPr/>
          <p:nvPr/>
        </p:nvSpPr>
        <p:spPr>
          <a:xfrm>
            <a:off x="8042147" y="453643"/>
            <a:ext cx="3703320" cy="98554"/>
          </a:xfrm>
          <a:prstGeom prst="rect">
            <a:avLst/>
          </a:prstGeom>
          <a:solidFill>
            <a:srgbClr val="969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IMG-20230317-WA0007.jpg" id="101" name="Google Shape;101;p1"/>
          <p:cNvPicPr preferRelativeResize="0"/>
          <p:nvPr/>
        </p:nvPicPr>
        <p:blipFill rotWithShape="1">
          <a:blip r:embed="rId3">
            <a:alphaModFix/>
          </a:blip>
          <a:srcRect b="0" l="0" r="0" t="0"/>
          <a:stretch/>
        </p:blipFill>
        <p:spPr>
          <a:xfrm>
            <a:off x="9185672" y="819150"/>
            <a:ext cx="2472928" cy="315903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0"/>
          <p:cNvSpPr txBox="1"/>
          <p:nvPr>
            <p:ph type="title"/>
          </p:nvPr>
        </p:nvSpPr>
        <p:spPr>
          <a:xfrm>
            <a:off x="581193" y="729658"/>
            <a:ext cx="11029616" cy="988332"/>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3F3F3F"/>
              </a:buClr>
              <a:buSzPts val="2800"/>
              <a:buFont typeface="Franklin Gothic"/>
              <a:buNone/>
            </a:pPr>
            <a:r>
              <a:rPr lang="en-IN"/>
              <a:t>MODELLING</a:t>
            </a:r>
            <a:endParaRPr/>
          </a:p>
        </p:txBody>
      </p:sp>
      <p:sp>
        <p:nvSpPr>
          <p:cNvPr id="162" name="Google Shape;162;p10"/>
          <p:cNvSpPr txBox="1"/>
          <p:nvPr>
            <p:ph idx="1" type="body"/>
          </p:nvPr>
        </p:nvSpPr>
        <p:spPr>
          <a:xfrm>
            <a:off x="562141" y="1717490"/>
            <a:ext cx="5229059" cy="663759"/>
          </a:xfrm>
          <a:prstGeom prst="rect">
            <a:avLst/>
          </a:prstGeom>
          <a:noFill/>
          <a:ln>
            <a:noFill/>
          </a:ln>
        </p:spPr>
        <p:txBody>
          <a:bodyPr anchorCtr="0" anchor="ctr" bIns="45700" lIns="91425" spcFirstLastPara="1" rIns="91425" wrap="square" tIns="45700">
            <a:noAutofit/>
          </a:bodyPr>
          <a:lstStyle/>
          <a:p>
            <a:pPr indent="0" lvl="0" marL="0" rtl="0" algn="l">
              <a:lnSpc>
                <a:spcPct val="110000"/>
              </a:lnSpc>
              <a:spcBef>
                <a:spcPts val="0"/>
              </a:spcBef>
              <a:spcAft>
                <a:spcPts val="0"/>
              </a:spcAft>
              <a:buSzPts val="1840"/>
              <a:buNone/>
            </a:pPr>
            <a:r>
              <a:rPr b="1" lang="en-IN" u="sng"/>
              <a:t>Linear model</a:t>
            </a:r>
            <a:endParaRPr/>
          </a:p>
          <a:p>
            <a:pPr indent="0" lvl="0" marL="0" rtl="0" algn="l">
              <a:lnSpc>
                <a:spcPct val="110000"/>
              </a:lnSpc>
              <a:spcBef>
                <a:spcPts val="1000"/>
              </a:spcBef>
              <a:spcAft>
                <a:spcPts val="0"/>
              </a:spcAft>
              <a:buSzPts val="1840"/>
              <a:buNone/>
            </a:pPr>
            <a:r>
              <a:rPr b="1" lang="en-IN" u="sng"/>
              <a:t>Test Accuracy</a:t>
            </a:r>
            <a:endParaRPr b="1" u="sng"/>
          </a:p>
        </p:txBody>
      </p:sp>
      <p:sp>
        <p:nvSpPr>
          <p:cNvPr id="163" name="Google Shape;163;p10"/>
          <p:cNvSpPr txBox="1"/>
          <p:nvPr>
            <p:ph idx="3" type="body"/>
          </p:nvPr>
        </p:nvSpPr>
        <p:spPr>
          <a:xfrm>
            <a:off x="6416039" y="1771650"/>
            <a:ext cx="5194770" cy="89926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1"/>
              </a:buClr>
              <a:buSzPts val="1840"/>
              <a:buFont typeface="Noto Sans Symbols"/>
              <a:buNone/>
            </a:pPr>
            <a:r>
              <a:rPr b="1" lang="en-IN" u="sng"/>
              <a:t>Linear model</a:t>
            </a:r>
            <a:endParaRPr/>
          </a:p>
          <a:p>
            <a:pPr indent="0" lvl="0" marL="0" marR="0" rtl="0" algn="l">
              <a:lnSpc>
                <a:spcPct val="100000"/>
              </a:lnSpc>
              <a:spcBef>
                <a:spcPts val="1000"/>
              </a:spcBef>
              <a:spcAft>
                <a:spcPts val="0"/>
              </a:spcAft>
              <a:buClr>
                <a:schemeClr val="accent1"/>
              </a:buClr>
              <a:buSzPts val="1840"/>
              <a:buFont typeface="Noto Sans Symbols"/>
              <a:buNone/>
            </a:pPr>
            <a:r>
              <a:rPr b="1" lang="en-IN" u="sng"/>
              <a:t>Train Accuracy</a:t>
            </a:r>
            <a:endParaRPr/>
          </a:p>
          <a:p>
            <a:pPr indent="0" lvl="0" marL="0" marR="0" rtl="0" algn="l">
              <a:lnSpc>
                <a:spcPct val="100000"/>
              </a:lnSpc>
              <a:spcBef>
                <a:spcPts val="1000"/>
              </a:spcBef>
              <a:spcAft>
                <a:spcPts val="0"/>
              </a:spcAft>
              <a:buClr>
                <a:schemeClr val="accent1"/>
              </a:buClr>
              <a:buSzPts val="1840"/>
              <a:buFont typeface="Noto Sans Symbols"/>
              <a:buNone/>
            </a:pPr>
            <a:r>
              <a:t/>
            </a:r>
            <a:endParaRPr/>
          </a:p>
        </p:txBody>
      </p:sp>
      <p:pic>
        <p:nvPicPr>
          <p:cNvPr descr="Screenshot (13).png" id="164" name="Google Shape;164;p10"/>
          <p:cNvPicPr preferRelativeResize="0"/>
          <p:nvPr>
            <p:ph idx="2" type="body"/>
          </p:nvPr>
        </p:nvPicPr>
        <p:blipFill rotWithShape="1">
          <a:blip r:embed="rId3">
            <a:alphaModFix/>
          </a:blip>
          <a:srcRect b="13878" l="6051" r="65709" t="23499"/>
          <a:stretch/>
        </p:blipFill>
        <p:spPr>
          <a:xfrm>
            <a:off x="247650" y="2647949"/>
            <a:ext cx="4705350" cy="4085111"/>
          </a:xfrm>
          <a:prstGeom prst="rect">
            <a:avLst/>
          </a:prstGeom>
          <a:noFill/>
          <a:ln>
            <a:noFill/>
          </a:ln>
        </p:spPr>
      </p:pic>
      <p:pic>
        <p:nvPicPr>
          <p:cNvPr descr="Screenshot (14).png" id="165" name="Google Shape;165;p10"/>
          <p:cNvPicPr preferRelativeResize="0"/>
          <p:nvPr>
            <p:ph idx="4" type="body"/>
          </p:nvPr>
        </p:nvPicPr>
        <p:blipFill rotWithShape="1">
          <a:blip r:embed="rId4">
            <a:alphaModFix/>
          </a:blip>
          <a:srcRect b="15183" l="5562" r="62164" t="22847"/>
          <a:stretch/>
        </p:blipFill>
        <p:spPr>
          <a:xfrm>
            <a:off x="6000750" y="2495549"/>
            <a:ext cx="4762500" cy="41541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1"/>
          <p:cNvSpPr txBox="1"/>
          <p:nvPr>
            <p:ph type="title"/>
          </p:nvPr>
        </p:nvSpPr>
        <p:spPr>
          <a:xfrm>
            <a:off x="581191" y="493812"/>
            <a:ext cx="11029616" cy="118872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3F3F3F"/>
              </a:buClr>
              <a:buSzPts val="2800"/>
              <a:buFont typeface="Franklin Gothic"/>
              <a:buNone/>
            </a:pPr>
            <a:r>
              <a:rPr lang="en-IN"/>
              <a:t>RESULTS</a:t>
            </a:r>
            <a:endParaRPr/>
          </a:p>
        </p:txBody>
      </p:sp>
      <p:sp>
        <p:nvSpPr>
          <p:cNvPr id="171" name="Google Shape;171;p11"/>
          <p:cNvSpPr txBox="1"/>
          <p:nvPr>
            <p:ph idx="1" type="body"/>
          </p:nvPr>
        </p:nvSpPr>
        <p:spPr>
          <a:xfrm>
            <a:off x="600241" y="1731746"/>
            <a:ext cx="11029615" cy="3634486"/>
          </a:xfrm>
          <a:prstGeom prst="rect">
            <a:avLst/>
          </a:prstGeom>
          <a:noFill/>
          <a:ln>
            <a:noFill/>
          </a:ln>
        </p:spPr>
        <p:txBody>
          <a:bodyPr anchorCtr="0" anchor="ctr" bIns="45700" lIns="91425" spcFirstLastPara="1" rIns="91425" wrap="square" tIns="45700">
            <a:normAutofit/>
          </a:bodyPr>
          <a:lstStyle/>
          <a:p>
            <a:pPr indent="-306000" lvl="0" marL="306000" rtl="0" algn="l">
              <a:lnSpc>
                <a:spcPct val="110000"/>
              </a:lnSpc>
              <a:spcBef>
                <a:spcPts val="0"/>
              </a:spcBef>
              <a:spcAft>
                <a:spcPts val="0"/>
              </a:spcAft>
              <a:buSzPts val="2208"/>
              <a:buNone/>
            </a:pPr>
            <a:r>
              <a:rPr lang="en-IN" sz="2400"/>
              <a:t>           The sentiment classification model achieved an impressive accuracy rate, effectively categorizing reviews as positive, negative, or neutral sentiments. Insights into customer preferences and dining experiences emerged, highlighting areas for improvement.</a:t>
            </a:r>
            <a:endParaRPr sz="24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12"/>
          <p:cNvSpPr txBox="1"/>
          <p:nvPr>
            <p:ph type="title"/>
          </p:nvPr>
        </p:nvSpPr>
        <p:spPr>
          <a:xfrm>
            <a:off x="581191" y="493812"/>
            <a:ext cx="11029616" cy="118872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3F3F3F"/>
              </a:buClr>
              <a:buSzPts val="2800"/>
              <a:buFont typeface="Franklin Gothic"/>
              <a:buNone/>
            </a:pPr>
            <a:r>
              <a:rPr lang="en-IN"/>
              <a:t>LINKS</a:t>
            </a:r>
            <a:endParaRPr/>
          </a:p>
        </p:txBody>
      </p:sp>
      <p:sp>
        <p:nvSpPr>
          <p:cNvPr id="177" name="Google Shape;177;p12"/>
          <p:cNvSpPr txBox="1"/>
          <p:nvPr>
            <p:ph idx="1" type="body"/>
          </p:nvPr>
        </p:nvSpPr>
        <p:spPr>
          <a:xfrm>
            <a:off x="581191" y="2074646"/>
            <a:ext cx="11029615" cy="3634486"/>
          </a:xfrm>
          <a:prstGeom prst="rect">
            <a:avLst/>
          </a:prstGeom>
          <a:noFill/>
          <a:ln>
            <a:noFill/>
          </a:ln>
        </p:spPr>
        <p:txBody>
          <a:bodyPr anchorCtr="0" anchor="ctr" bIns="45700" lIns="91425" spcFirstLastPara="1" rIns="91425" wrap="square" tIns="45700">
            <a:normAutofit/>
          </a:bodyPr>
          <a:lstStyle/>
          <a:p>
            <a:pPr indent="-306000" lvl="0" marL="306000" rtl="0" algn="l">
              <a:lnSpc>
                <a:spcPct val="110000"/>
              </a:lnSpc>
              <a:spcBef>
                <a:spcPts val="0"/>
              </a:spcBef>
              <a:spcAft>
                <a:spcPts val="0"/>
              </a:spcAft>
              <a:buSzPts val="2208"/>
              <a:buNone/>
            </a:pPr>
            <a:r>
              <a:rPr lang="en-IN" sz="2400"/>
              <a:t>                      Link of the source code </a:t>
            </a:r>
            <a:endParaRPr/>
          </a:p>
          <a:p>
            <a:pPr indent="-306000" lvl="0" marL="306000" rtl="0" algn="l">
              <a:lnSpc>
                <a:spcPct val="110000"/>
              </a:lnSpc>
              <a:spcBef>
                <a:spcPts val="1080"/>
              </a:spcBef>
              <a:spcAft>
                <a:spcPts val="0"/>
              </a:spcAft>
              <a:buSzPts val="2208"/>
              <a:buNone/>
            </a:pPr>
            <a:r>
              <a:rPr lang="en-IN" sz="2400"/>
              <a:t>https://colab.research.google.com/drive/1Us2nDMK_1o2Gym7TysZ4hv9K5OqYfMAc?usp=sharing</a:t>
            </a:r>
            <a:endParaRPr sz="24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pic>
        <p:nvPicPr>
          <p:cNvPr descr="thankyou.jpg" id="182" name="Google Shape;182;p13"/>
          <p:cNvPicPr preferRelativeResize="0"/>
          <p:nvPr/>
        </p:nvPicPr>
        <p:blipFill rotWithShape="1">
          <a:blip r:embed="rId3">
            <a:alphaModFix/>
          </a:blip>
          <a:srcRect b="0" l="0" r="0" t="0"/>
          <a:stretch/>
        </p:blipFill>
        <p:spPr>
          <a:xfrm>
            <a:off x="0" y="0"/>
            <a:ext cx="12192000" cy="6858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
          <p:cNvSpPr txBox="1"/>
          <p:nvPr>
            <p:ph type="title"/>
          </p:nvPr>
        </p:nvSpPr>
        <p:spPr>
          <a:xfrm>
            <a:off x="581192" y="702156"/>
            <a:ext cx="11029616" cy="118872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3F3F3F"/>
              </a:buClr>
              <a:buSzPts val="2800"/>
              <a:buFont typeface="Franklin Gothic"/>
              <a:buNone/>
            </a:pPr>
            <a:r>
              <a:rPr lang="en-IN"/>
              <a:t>PROJECT TITLE/PROBLEM STATEMENT</a:t>
            </a:r>
            <a:br>
              <a:rPr lang="en-IN"/>
            </a:br>
            <a:endParaRPr/>
          </a:p>
        </p:txBody>
      </p:sp>
      <p:sp>
        <p:nvSpPr>
          <p:cNvPr id="107" name="Google Shape;107;p2"/>
          <p:cNvSpPr txBox="1"/>
          <p:nvPr>
            <p:ph idx="1" type="body"/>
          </p:nvPr>
        </p:nvSpPr>
        <p:spPr>
          <a:xfrm>
            <a:off x="581192" y="1562100"/>
            <a:ext cx="11029615" cy="4413250"/>
          </a:xfrm>
          <a:prstGeom prst="rect">
            <a:avLst/>
          </a:prstGeom>
          <a:noFill/>
          <a:ln>
            <a:noFill/>
          </a:ln>
        </p:spPr>
        <p:txBody>
          <a:bodyPr anchorCtr="0" anchor="ctr" bIns="45700" lIns="91425" spcFirstLastPara="1" rIns="91425" wrap="square" tIns="45700">
            <a:normAutofit/>
          </a:bodyPr>
          <a:lstStyle/>
          <a:p>
            <a:pPr indent="-306000" lvl="0" marL="306000" rtl="0" algn="l">
              <a:lnSpc>
                <a:spcPct val="110000"/>
              </a:lnSpc>
              <a:spcBef>
                <a:spcPts val="0"/>
              </a:spcBef>
              <a:spcAft>
                <a:spcPts val="0"/>
              </a:spcAft>
              <a:buSzPts val="2208"/>
              <a:buNone/>
            </a:pPr>
            <a:r>
              <a:rPr lang="en-IN" sz="2400"/>
              <a:t>        </a:t>
            </a:r>
            <a:r>
              <a:rPr lang="en-IN" sz="3200" u="sng"/>
              <a:t>SENTIMENT ANALYSIS FOR RESTAURANT REVIEWS</a:t>
            </a:r>
            <a:endParaRPr/>
          </a:p>
          <a:p>
            <a:pPr indent="-306000" lvl="0" marL="306000" rtl="0" algn="l">
              <a:lnSpc>
                <a:spcPct val="110000"/>
              </a:lnSpc>
              <a:spcBef>
                <a:spcPts val="1080"/>
              </a:spcBef>
              <a:spcAft>
                <a:spcPts val="0"/>
              </a:spcAft>
              <a:buSzPts val="2208"/>
              <a:buNone/>
            </a:pPr>
            <a:r>
              <a:rPr lang="en-IN" sz="2400"/>
              <a:t>           The aim of this project is to design and implement a sentiment analysis system specifically for restaurant reviews. The primary objective is to develop a machine learning or natural language processing (NLP) model that can automatically classify these reviews into distinct sentiment categories, namely positive, negative, or neutral.</a:t>
            </a:r>
            <a:endParaRPr sz="2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3"/>
          <p:cNvSpPr txBox="1"/>
          <p:nvPr>
            <p:ph type="title"/>
          </p:nvPr>
        </p:nvSpPr>
        <p:spPr>
          <a:xfrm>
            <a:off x="581192" y="702156"/>
            <a:ext cx="11029616" cy="118872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3F3F3F"/>
              </a:buClr>
              <a:buSzPts val="2800"/>
              <a:buFont typeface="Franklin Gothic"/>
              <a:buNone/>
            </a:pPr>
            <a:r>
              <a:rPr lang="en-IN"/>
              <a:t>AGENDA</a:t>
            </a:r>
            <a:endParaRPr/>
          </a:p>
        </p:txBody>
      </p:sp>
      <p:sp>
        <p:nvSpPr>
          <p:cNvPr id="113" name="Google Shape;113;p3"/>
          <p:cNvSpPr txBox="1"/>
          <p:nvPr>
            <p:ph idx="1" type="body"/>
          </p:nvPr>
        </p:nvSpPr>
        <p:spPr>
          <a:xfrm>
            <a:off x="581192" y="1959864"/>
            <a:ext cx="11029615" cy="3634486"/>
          </a:xfrm>
          <a:prstGeom prst="rect">
            <a:avLst/>
          </a:prstGeom>
          <a:noFill/>
          <a:ln>
            <a:noFill/>
          </a:ln>
        </p:spPr>
        <p:txBody>
          <a:bodyPr anchorCtr="0" anchor="ctr" bIns="45700" lIns="91425" spcFirstLastPara="1" rIns="91425" wrap="square" tIns="45700">
            <a:normAutofit/>
          </a:bodyPr>
          <a:lstStyle/>
          <a:p>
            <a:pPr indent="-306000" lvl="0" marL="306000" rtl="0" algn="l">
              <a:lnSpc>
                <a:spcPct val="110000"/>
              </a:lnSpc>
              <a:spcBef>
                <a:spcPts val="0"/>
              </a:spcBef>
              <a:spcAft>
                <a:spcPts val="0"/>
              </a:spcAft>
              <a:buSzPts val="2208"/>
              <a:buNone/>
            </a:pPr>
            <a:r>
              <a:rPr lang="en-IN" sz="2400"/>
              <a:t>         The sentiment analysis of restaurant reviews encompasses multiple stages within a structured timeline. Initially, it involves data collection and pre processing, followed by model selection and feature extraction. Subsequently, model training and evaluation are conducted to ensure accuracy. This agenda, aims to develop an efficient sentiment analysis system tailored to restaurant reviews.</a:t>
            </a:r>
            <a:endParaRPr sz="2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4"/>
          <p:cNvSpPr txBox="1"/>
          <p:nvPr>
            <p:ph type="title"/>
          </p:nvPr>
        </p:nvSpPr>
        <p:spPr>
          <a:xfrm>
            <a:off x="581192" y="702156"/>
            <a:ext cx="11029616" cy="118872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3F3F3F"/>
              </a:buClr>
              <a:buSzPts val="2800"/>
              <a:buFont typeface="Franklin Gothic"/>
              <a:buNone/>
            </a:pPr>
            <a:r>
              <a:rPr lang="en-IN"/>
              <a:t>PROJECT  OVERVIEW</a:t>
            </a:r>
            <a:endParaRPr/>
          </a:p>
        </p:txBody>
      </p:sp>
      <p:sp>
        <p:nvSpPr>
          <p:cNvPr id="119" name="Google Shape;119;p4"/>
          <p:cNvSpPr txBox="1"/>
          <p:nvPr>
            <p:ph idx="1" type="body"/>
          </p:nvPr>
        </p:nvSpPr>
        <p:spPr>
          <a:xfrm>
            <a:off x="581192" y="2340864"/>
            <a:ext cx="11029615" cy="3634486"/>
          </a:xfrm>
          <a:prstGeom prst="rect">
            <a:avLst/>
          </a:prstGeom>
          <a:noFill/>
          <a:ln>
            <a:noFill/>
          </a:ln>
        </p:spPr>
        <p:txBody>
          <a:bodyPr anchorCtr="0" anchor="ctr" bIns="45700" lIns="91425" spcFirstLastPara="1" rIns="91425" wrap="square" tIns="45700">
            <a:noAutofit/>
          </a:bodyPr>
          <a:lstStyle/>
          <a:p>
            <a:pPr indent="-306000" lvl="0" marL="306000" rtl="0" algn="l">
              <a:lnSpc>
                <a:spcPct val="110000"/>
              </a:lnSpc>
              <a:spcBef>
                <a:spcPts val="0"/>
              </a:spcBef>
              <a:spcAft>
                <a:spcPts val="0"/>
              </a:spcAft>
              <a:buSzPts val="2208"/>
              <a:buNone/>
            </a:pPr>
            <a:r>
              <a:rPr lang="en-IN" sz="2400"/>
              <a:t>          It focuses on developing a sentiment analysis system to restaurant reviews, aiming to automatically classify reviews as positive, negative, or neutral. We will collect and pre process diverse restaurant review data, train a machine learning model. The system will enable restaurant owners and managers to gain actionable insights from customer feedback, improving the overall dining experience and enhancing their restaurant's reputation. The project spans data collection, model training, deployment in a valuable tool for data-driven decision-making in the restaurant industry.</a:t>
            </a:r>
            <a:endParaRPr sz="2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5"/>
          <p:cNvSpPr txBox="1"/>
          <p:nvPr>
            <p:ph type="title"/>
          </p:nvPr>
        </p:nvSpPr>
        <p:spPr>
          <a:xfrm>
            <a:off x="581192" y="702156"/>
            <a:ext cx="11029616" cy="118872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3F3F3F"/>
              </a:buClr>
              <a:buSzPts val="2800"/>
              <a:buFont typeface="Franklin Gothic"/>
              <a:buNone/>
            </a:pPr>
            <a:r>
              <a:rPr lang="en-IN" sz="2800"/>
              <a:t>WHO ARE THE END USERS OF THIS PROJECT?</a:t>
            </a:r>
            <a:endParaRPr/>
          </a:p>
        </p:txBody>
      </p:sp>
      <p:sp>
        <p:nvSpPr>
          <p:cNvPr id="125" name="Google Shape;125;p5"/>
          <p:cNvSpPr txBox="1"/>
          <p:nvPr>
            <p:ph idx="1" type="body"/>
          </p:nvPr>
        </p:nvSpPr>
        <p:spPr>
          <a:xfrm>
            <a:off x="581192" y="2340864"/>
            <a:ext cx="11029615" cy="3634486"/>
          </a:xfrm>
          <a:prstGeom prst="rect">
            <a:avLst/>
          </a:prstGeom>
          <a:noFill/>
          <a:ln>
            <a:noFill/>
          </a:ln>
        </p:spPr>
        <p:txBody>
          <a:bodyPr anchorCtr="0" anchor="ctr" bIns="45700" lIns="91425" spcFirstLastPara="1" rIns="91425" wrap="square" tIns="45700">
            <a:noAutofit/>
          </a:bodyPr>
          <a:lstStyle/>
          <a:p>
            <a:pPr indent="-306000" lvl="0" marL="306000" rtl="0" algn="l">
              <a:lnSpc>
                <a:spcPct val="110000"/>
              </a:lnSpc>
              <a:spcBef>
                <a:spcPts val="0"/>
              </a:spcBef>
              <a:spcAft>
                <a:spcPts val="0"/>
              </a:spcAft>
              <a:buSzPts val="2208"/>
              <a:buChar char="◼"/>
            </a:pPr>
            <a:r>
              <a:rPr b="1" lang="en-IN" sz="2400"/>
              <a:t>Restaurant Owners and Managers:</a:t>
            </a:r>
            <a:r>
              <a:rPr lang="en-IN" sz="2400"/>
              <a:t> Restaurant owners and managers are primary users who benefit from insights gained through sentiment analysis. They can use the system to understand customer feedback, identify areas for improvement, and make data-driven decisions to enhance the dining experience and overall restaurant performance.</a:t>
            </a:r>
            <a:endParaRPr/>
          </a:p>
          <a:p>
            <a:pPr indent="-306000" lvl="0" marL="306000" rtl="0" algn="l">
              <a:lnSpc>
                <a:spcPct val="110000"/>
              </a:lnSpc>
              <a:spcBef>
                <a:spcPts val="1080"/>
              </a:spcBef>
              <a:spcAft>
                <a:spcPts val="0"/>
              </a:spcAft>
              <a:buSzPts val="2208"/>
              <a:buChar char="◼"/>
            </a:pPr>
            <a:r>
              <a:rPr b="1" lang="en-IN" sz="2400"/>
              <a:t>Restaurant Staff:</a:t>
            </a:r>
            <a:r>
              <a:rPr lang="en-IN" sz="2400"/>
              <a:t> Restaurant staff, including servers and chefs, may find value in the sentiment analysis system as it can help them understand customer preferences, complaints, and compliments, allowing for better service and menu adjustments.</a:t>
            </a:r>
            <a:endParaRPr/>
          </a:p>
          <a:p>
            <a:pPr indent="-165792" lvl="0" marL="306000" rtl="0" algn="l">
              <a:lnSpc>
                <a:spcPct val="110000"/>
              </a:lnSpc>
              <a:spcBef>
                <a:spcPts val="1080"/>
              </a:spcBef>
              <a:spcAft>
                <a:spcPts val="0"/>
              </a:spcAft>
              <a:buSzPts val="2208"/>
              <a:buNone/>
            </a:pPr>
            <a:r>
              <a:t/>
            </a:r>
            <a:endParaRPr sz="2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6"/>
          <p:cNvSpPr txBox="1"/>
          <p:nvPr>
            <p:ph type="title"/>
          </p:nvPr>
        </p:nvSpPr>
        <p:spPr>
          <a:xfrm>
            <a:off x="581191" y="493812"/>
            <a:ext cx="11029616" cy="118872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3F3F3F"/>
              </a:buClr>
              <a:buSzPts val="2800"/>
              <a:buFont typeface="Franklin Gothic"/>
              <a:buNone/>
            </a:pPr>
            <a:br>
              <a:rPr lang="en-IN" sz="2800"/>
            </a:br>
            <a:r>
              <a:rPr lang="en-IN" sz="2800"/>
              <a:t>YOUR SOLUTION AND ITS VALUE PROPOSITION</a:t>
            </a:r>
            <a:endParaRPr/>
          </a:p>
        </p:txBody>
      </p:sp>
      <p:sp>
        <p:nvSpPr>
          <p:cNvPr id="131" name="Google Shape;131;p6"/>
          <p:cNvSpPr txBox="1"/>
          <p:nvPr>
            <p:ph idx="1" type="body"/>
          </p:nvPr>
        </p:nvSpPr>
        <p:spPr>
          <a:xfrm>
            <a:off x="581191" y="2074646"/>
            <a:ext cx="11029615" cy="4307104"/>
          </a:xfrm>
          <a:prstGeom prst="rect">
            <a:avLst/>
          </a:prstGeom>
          <a:noFill/>
          <a:ln>
            <a:noFill/>
          </a:ln>
        </p:spPr>
        <p:txBody>
          <a:bodyPr anchorCtr="0" anchor="ctr" bIns="45700" lIns="91425" spcFirstLastPara="1" rIns="91425" wrap="square" tIns="45700">
            <a:noAutofit/>
          </a:bodyPr>
          <a:lstStyle/>
          <a:p>
            <a:pPr indent="-306000" lvl="0" marL="306000" rtl="0" algn="l">
              <a:lnSpc>
                <a:spcPct val="110000"/>
              </a:lnSpc>
              <a:spcBef>
                <a:spcPts val="0"/>
              </a:spcBef>
              <a:spcAft>
                <a:spcPts val="0"/>
              </a:spcAft>
              <a:buSzPts val="2208"/>
              <a:buNone/>
            </a:pPr>
            <a:r>
              <a:rPr b="1" lang="en-IN" sz="2400"/>
              <a:t>Solution: Sentiment Analysis for Restaurant Reviews</a:t>
            </a:r>
            <a:endParaRPr sz="2400"/>
          </a:p>
          <a:p>
            <a:pPr indent="-306000" lvl="0" marL="306000" rtl="0" algn="l">
              <a:lnSpc>
                <a:spcPct val="110000"/>
              </a:lnSpc>
              <a:spcBef>
                <a:spcPts val="1080"/>
              </a:spcBef>
              <a:spcAft>
                <a:spcPts val="0"/>
              </a:spcAft>
              <a:buSzPts val="2208"/>
              <a:buNone/>
            </a:pPr>
            <a:r>
              <a:rPr b="1" lang="en-IN" sz="2400"/>
              <a:t>Value Proposition:</a:t>
            </a:r>
            <a:endParaRPr sz="2400"/>
          </a:p>
          <a:p>
            <a:pPr indent="-306000" lvl="0" marL="306000" rtl="0" algn="l">
              <a:lnSpc>
                <a:spcPct val="110000"/>
              </a:lnSpc>
              <a:spcBef>
                <a:spcPts val="1080"/>
              </a:spcBef>
              <a:spcAft>
                <a:spcPts val="0"/>
              </a:spcAft>
              <a:buSzPts val="2208"/>
              <a:buNone/>
            </a:pPr>
            <a:r>
              <a:rPr lang="en-IN" sz="2400"/>
              <a:t>         Our sentiment analysis solution for restaurant reviews offers significant value to both restaurant owners and customers alike. By automatically categorizing reviews as positive, negative, or neutral, it provides the following benefits:</a:t>
            </a:r>
            <a:endParaRPr/>
          </a:p>
          <a:p>
            <a:pPr indent="-306000" lvl="0" marL="306000" rtl="0" algn="l">
              <a:lnSpc>
                <a:spcPct val="110000"/>
              </a:lnSpc>
              <a:spcBef>
                <a:spcPts val="1080"/>
              </a:spcBef>
              <a:spcAft>
                <a:spcPts val="0"/>
              </a:spcAft>
              <a:buSzPts val="2208"/>
              <a:buChar char="◼"/>
            </a:pPr>
            <a:r>
              <a:rPr b="1" lang="en-IN" sz="2400"/>
              <a:t>Improved Customer Satisfaction</a:t>
            </a:r>
            <a:endParaRPr/>
          </a:p>
          <a:p>
            <a:pPr indent="-306000" lvl="0" marL="306000" rtl="0" algn="l">
              <a:lnSpc>
                <a:spcPct val="110000"/>
              </a:lnSpc>
              <a:spcBef>
                <a:spcPts val="1080"/>
              </a:spcBef>
              <a:spcAft>
                <a:spcPts val="0"/>
              </a:spcAft>
              <a:buSzPts val="2208"/>
              <a:buChar char="◼"/>
            </a:pPr>
            <a:r>
              <a:rPr b="1" lang="en-IN" sz="2400"/>
              <a:t>Customer Trust</a:t>
            </a:r>
            <a:endParaRPr/>
          </a:p>
          <a:p>
            <a:pPr indent="-306000" lvl="0" marL="306000" rtl="0" algn="l">
              <a:lnSpc>
                <a:spcPct val="110000"/>
              </a:lnSpc>
              <a:spcBef>
                <a:spcPts val="1080"/>
              </a:spcBef>
              <a:spcAft>
                <a:spcPts val="0"/>
              </a:spcAft>
              <a:buSzPts val="2208"/>
              <a:buChar char="◼"/>
            </a:pPr>
            <a:r>
              <a:rPr b="1" lang="en-IN" sz="2400"/>
              <a:t>Efficient Resource Allocation</a:t>
            </a:r>
            <a:endParaRPr sz="2400"/>
          </a:p>
          <a:p>
            <a:pPr indent="-306000" lvl="0" marL="306000" rtl="0" algn="l">
              <a:lnSpc>
                <a:spcPct val="110000"/>
              </a:lnSpc>
              <a:spcBef>
                <a:spcPts val="1080"/>
              </a:spcBef>
              <a:spcAft>
                <a:spcPts val="0"/>
              </a:spcAft>
              <a:buSzPts val="2208"/>
              <a:buNone/>
            </a:pPr>
            <a:br>
              <a:rPr lang="en-IN" sz="2400"/>
            </a:br>
            <a:endParaRPr sz="2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7"/>
          <p:cNvSpPr txBox="1"/>
          <p:nvPr>
            <p:ph type="title"/>
          </p:nvPr>
        </p:nvSpPr>
        <p:spPr>
          <a:xfrm>
            <a:off x="581191" y="493812"/>
            <a:ext cx="11029616" cy="118872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3F3F3F"/>
              </a:buClr>
              <a:buSzPts val="2800"/>
              <a:buFont typeface="Franklin Gothic"/>
              <a:buNone/>
            </a:pPr>
            <a:r>
              <a:rPr lang="en-IN"/>
              <a:t>HOW DID YOU CUSTOMIZE THE PROJECT AND MAKE IT YOUR OWN</a:t>
            </a:r>
            <a:endParaRPr/>
          </a:p>
        </p:txBody>
      </p:sp>
      <p:sp>
        <p:nvSpPr>
          <p:cNvPr id="137" name="Google Shape;137;p7"/>
          <p:cNvSpPr txBox="1"/>
          <p:nvPr>
            <p:ph idx="1" type="body"/>
          </p:nvPr>
        </p:nvSpPr>
        <p:spPr>
          <a:xfrm>
            <a:off x="390691" y="874496"/>
            <a:ext cx="11801309" cy="6288304"/>
          </a:xfrm>
          <a:prstGeom prst="rect">
            <a:avLst/>
          </a:prstGeom>
          <a:noFill/>
          <a:ln>
            <a:noFill/>
          </a:ln>
        </p:spPr>
        <p:txBody>
          <a:bodyPr anchorCtr="0" anchor="ctr" bIns="45700" lIns="91425" spcFirstLastPara="1" rIns="91425" wrap="square" tIns="45700">
            <a:normAutofit/>
          </a:bodyPr>
          <a:lstStyle/>
          <a:p>
            <a:pPr indent="-306000" lvl="0" marL="306000" rtl="0" algn="l">
              <a:lnSpc>
                <a:spcPct val="110000"/>
              </a:lnSpc>
              <a:spcBef>
                <a:spcPts val="0"/>
              </a:spcBef>
              <a:spcAft>
                <a:spcPts val="0"/>
              </a:spcAft>
              <a:buSzPts val="2208"/>
              <a:buNone/>
            </a:pPr>
            <a:r>
              <a:rPr lang="en-IN" sz="2400"/>
              <a:t>        Depending on the scale of the project, customize the system to handle real-time analysis of incoming reviews, enabling restaurants to respond quickly to customer feedback.</a:t>
            </a:r>
            <a:endParaRPr/>
          </a:p>
          <a:p>
            <a:pPr indent="-306000" lvl="0" marL="306000" rtl="0" algn="l">
              <a:lnSpc>
                <a:spcPct val="110000"/>
              </a:lnSpc>
              <a:spcBef>
                <a:spcPts val="1080"/>
              </a:spcBef>
              <a:spcAft>
                <a:spcPts val="0"/>
              </a:spcAft>
              <a:buSzPts val="2208"/>
              <a:buChar char="◼"/>
            </a:pPr>
            <a:r>
              <a:rPr b="1" lang="en-IN" sz="2400"/>
              <a:t>Advanced Analytics in AI</a:t>
            </a:r>
            <a:endParaRPr/>
          </a:p>
          <a:p>
            <a:pPr indent="-306000" lvl="0" marL="306000" rtl="0" algn="l">
              <a:lnSpc>
                <a:spcPct val="110000"/>
              </a:lnSpc>
              <a:spcBef>
                <a:spcPts val="1080"/>
              </a:spcBef>
              <a:spcAft>
                <a:spcPts val="0"/>
              </a:spcAft>
              <a:buSzPts val="2208"/>
              <a:buChar char="◼"/>
            </a:pPr>
            <a:r>
              <a:rPr b="1" lang="en-IN" sz="2400"/>
              <a:t>Scalability and Real-time Analysis</a:t>
            </a:r>
            <a:endParaRPr/>
          </a:p>
          <a:p>
            <a:pPr indent="-306000" lvl="0" marL="306000" rtl="0" algn="l">
              <a:lnSpc>
                <a:spcPct val="110000"/>
              </a:lnSpc>
              <a:spcBef>
                <a:spcPts val="1080"/>
              </a:spcBef>
              <a:spcAft>
                <a:spcPts val="0"/>
              </a:spcAft>
              <a:buSzPts val="2208"/>
              <a:buNone/>
            </a:pPr>
            <a:r>
              <a:t/>
            </a:r>
            <a:endParaRPr b="1" sz="2400"/>
          </a:p>
          <a:p>
            <a:pPr indent="-165792" lvl="0" marL="306000" rtl="0" algn="l">
              <a:lnSpc>
                <a:spcPct val="110000"/>
              </a:lnSpc>
              <a:spcBef>
                <a:spcPts val="1080"/>
              </a:spcBef>
              <a:spcAft>
                <a:spcPts val="0"/>
              </a:spcAft>
              <a:buSzPts val="2208"/>
              <a:buNone/>
            </a:pPr>
            <a:r>
              <a:t/>
            </a:r>
            <a:endParaRPr sz="2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8"/>
          <p:cNvSpPr txBox="1"/>
          <p:nvPr>
            <p:ph type="title"/>
          </p:nvPr>
        </p:nvSpPr>
        <p:spPr>
          <a:xfrm>
            <a:off x="581193" y="729658"/>
            <a:ext cx="11029500" cy="9882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3F3F3F"/>
              </a:buClr>
              <a:buSzPts val="2800"/>
              <a:buFont typeface="Franklin Gothic"/>
              <a:buNone/>
            </a:pPr>
            <a:r>
              <a:rPr lang="en-IN"/>
              <a:t>MODELLING</a:t>
            </a:r>
            <a:endParaRPr/>
          </a:p>
        </p:txBody>
      </p:sp>
      <p:sp>
        <p:nvSpPr>
          <p:cNvPr id="143" name="Google Shape;143;p8"/>
          <p:cNvSpPr txBox="1"/>
          <p:nvPr>
            <p:ph idx="1" type="body"/>
          </p:nvPr>
        </p:nvSpPr>
        <p:spPr>
          <a:xfrm>
            <a:off x="562141" y="1717490"/>
            <a:ext cx="5229059" cy="663759"/>
          </a:xfrm>
          <a:prstGeom prst="rect">
            <a:avLst/>
          </a:prstGeom>
          <a:noFill/>
          <a:ln>
            <a:noFill/>
          </a:ln>
        </p:spPr>
        <p:txBody>
          <a:bodyPr anchorCtr="0" anchor="ctr" bIns="45700" lIns="91425" spcFirstLastPara="1" rIns="91425" wrap="square" tIns="45700">
            <a:noAutofit/>
          </a:bodyPr>
          <a:lstStyle/>
          <a:p>
            <a:pPr indent="0" lvl="0" marL="0" rtl="0" algn="l">
              <a:lnSpc>
                <a:spcPct val="110000"/>
              </a:lnSpc>
              <a:spcBef>
                <a:spcPts val="0"/>
              </a:spcBef>
              <a:spcAft>
                <a:spcPts val="0"/>
              </a:spcAft>
              <a:buSzPts val="1840"/>
              <a:buNone/>
            </a:pPr>
            <a:r>
              <a:rPr b="1" lang="en-IN" u="sng"/>
              <a:t>MultinomialNB</a:t>
            </a:r>
            <a:endParaRPr b="1" u="sng"/>
          </a:p>
          <a:p>
            <a:pPr indent="0" lvl="0" marL="0" rtl="0" algn="l">
              <a:lnSpc>
                <a:spcPct val="110000"/>
              </a:lnSpc>
              <a:spcBef>
                <a:spcPts val="1000"/>
              </a:spcBef>
              <a:spcAft>
                <a:spcPts val="0"/>
              </a:spcAft>
              <a:buSzPts val="1840"/>
              <a:buNone/>
            </a:pPr>
            <a:r>
              <a:rPr b="1" lang="en-IN" u="sng"/>
              <a:t>Test Accuracy</a:t>
            </a:r>
            <a:endParaRPr b="1" u="sng"/>
          </a:p>
        </p:txBody>
      </p:sp>
      <p:sp>
        <p:nvSpPr>
          <p:cNvPr id="144" name="Google Shape;144;p8"/>
          <p:cNvSpPr txBox="1"/>
          <p:nvPr>
            <p:ph idx="3" type="body"/>
          </p:nvPr>
        </p:nvSpPr>
        <p:spPr>
          <a:xfrm>
            <a:off x="6416039" y="1771650"/>
            <a:ext cx="5194770" cy="89926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1"/>
              </a:buClr>
              <a:buSzPts val="1840"/>
              <a:buFont typeface="Noto Sans Symbols"/>
              <a:buNone/>
            </a:pPr>
            <a:r>
              <a:rPr b="1" lang="en-IN" u="sng"/>
              <a:t>MultinomialNB</a:t>
            </a:r>
            <a:endParaRPr b="1" u="sng"/>
          </a:p>
          <a:p>
            <a:pPr indent="0" lvl="0" marL="0" marR="0" rtl="0" algn="l">
              <a:lnSpc>
                <a:spcPct val="100000"/>
              </a:lnSpc>
              <a:spcBef>
                <a:spcPts val="1000"/>
              </a:spcBef>
              <a:spcAft>
                <a:spcPts val="0"/>
              </a:spcAft>
              <a:buClr>
                <a:schemeClr val="accent1"/>
              </a:buClr>
              <a:buSzPts val="1840"/>
              <a:buFont typeface="Noto Sans Symbols"/>
              <a:buNone/>
            </a:pPr>
            <a:r>
              <a:rPr b="1" lang="en-IN" u="sng"/>
              <a:t>Train Accuracy</a:t>
            </a:r>
            <a:endParaRPr/>
          </a:p>
          <a:p>
            <a:pPr indent="0" lvl="0" marL="0" marR="0" rtl="0" algn="l">
              <a:lnSpc>
                <a:spcPct val="100000"/>
              </a:lnSpc>
              <a:spcBef>
                <a:spcPts val="1000"/>
              </a:spcBef>
              <a:spcAft>
                <a:spcPts val="0"/>
              </a:spcAft>
              <a:buClr>
                <a:schemeClr val="accent1"/>
              </a:buClr>
              <a:buSzPts val="1840"/>
              <a:buFont typeface="Noto Sans Symbols"/>
              <a:buNone/>
            </a:pPr>
            <a:r>
              <a:t/>
            </a:r>
            <a:endParaRPr/>
          </a:p>
        </p:txBody>
      </p:sp>
      <p:pic>
        <p:nvPicPr>
          <p:cNvPr descr="Screenshot (10).png" id="145" name="Google Shape;145;p8"/>
          <p:cNvPicPr preferRelativeResize="0"/>
          <p:nvPr>
            <p:ph idx="4" type="body"/>
          </p:nvPr>
        </p:nvPicPr>
        <p:blipFill rotWithShape="1">
          <a:blip r:embed="rId3">
            <a:alphaModFix/>
          </a:blip>
          <a:srcRect b="15182" l="4095" r="27322" t="20890"/>
          <a:stretch/>
        </p:blipFill>
        <p:spPr>
          <a:xfrm>
            <a:off x="6229349" y="2590800"/>
            <a:ext cx="5962651" cy="4267200"/>
          </a:xfrm>
          <a:prstGeom prst="rect">
            <a:avLst/>
          </a:prstGeom>
          <a:noFill/>
          <a:ln>
            <a:noFill/>
          </a:ln>
        </p:spPr>
      </p:pic>
      <p:pic>
        <p:nvPicPr>
          <p:cNvPr descr="Screenshot (9).png" id="146" name="Google Shape;146;p8"/>
          <p:cNvPicPr preferRelativeResize="0"/>
          <p:nvPr>
            <p:ph idx="2" type="body"/>
          </p:nvPr>
        </p:nvPicPr>
        <p:blipFill rotWithShape="1">
          <a:blip r:embed="rId4">
            <a:alphaModFix/>
          </a:blip>
          <a:srcRect b="15942" l="6418" r="29034" t="22009"/>
          <a:stretch/>
        </p:blipFill>
        <p:spPr>
          <a:xfrm>
            <a:off x="0" y="2647950"/>
            <a:ext cx="6019800" cy="42100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9"/>
          <p:cNvSpPr txBox="1"/>
          <p:nvPr>
            <p:ph type="title"/>
          </p:nvPr>
        </p:nvSpPr>
        <p:spPr>
          <a:xfrm>
            <a:off x="581193" y="729658"/>
            <a:ext cx="11029616" cy="988332"/>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3F3F3F"/>
              </a:buClr>
              <a:buSzPts val="2800"/>
              <a:buFont typeface="Franklin Gothic"/>
              <a:buNone/>
            </a:pPr>
            <a:r>
              <a:rPr lang="en-IN"/>
              <a:t>MODELLING</a:t>
            </a:r>
            <a:endParaRPr/>
          </a:p>
        </p:txBody>
      </p:sp>
      <p:sp>
        <p:nvSpPr>
          <p:cNvPr id="153" name="Google Shape;153;p9"/>
          <p:cNvSpPr txBox="1"/>
          <p:nvPr>
            <p:ph idx="1" type="body"/>
          </p:nvPr>
        </p:nvSpPr>
        <p:spPr>
          <a:xfrm>
            <a:off x="562141" y="1717490"/>
            <a:ext cx="5229059" cy="663759"/>
          </a:xfrm>
          <a:prstGeom prst="rect">
            <a:avLst/>
          </a:prstGeom>
          <a:noFill/>
          <a:ln>
            <a:noFill/>
          </a:ln>
        </p:spPr>
        <p:txBody>
          <a:bodyPr anchorCtr="0" anchor="ctr" bIns="45700" lIns="91425" spcFirstLastPara="1" rIns="91425" wrap="square" tIns="45700">
            <a:noAutofit/>
          </a:bodyPr>
          <a:lstStyle/>
          <a:p>
            <a:pPr indent="0" lvl="0" marL="0" rtl="0" algn="l">
              <a:lnSpc>
                <a:spcPct val="110000"/>
              </a:lnSpc>
              <a:spcBef>
                <a:spcPts val="0"/>
              </a:spcBef>
              <a:spcAft>
                <a:spcPts val="0"/>
              </a:spcAft>
              <a:buSzPts val="1840"/>
              <a:buNone/>
            </a:pPr>
            <a:r>
              <a:rPr b="1" lang="en-IN" u="sng"/>
              <a:t>BernoulliNB</a:t>
            </a:r>
            <a:endParaRPr b="1" u="sng"/>
          </a:p>
          <a:p>
            <a:pPr indent="0" lvl="0" marL="0" rtl="0" algn="l">
              <a:lnSpc>
                <a:spcPct val="110000"/>
              </a:lnSpc>
              <a:spcBef>
                <a:spcPts val="1000"/>
              </a:spcBef>
              <a:spcAft>
                <a:spcPts val="0"/>
              </a:spcAft>
              <a:buSzPts val="1840"/>
              <a:buNone/>
            </a:pPr>
            <a:r>
              <a:rPr b="1" lang="en-IN" u="sng"/>
              <a:t>Test Accuracy</a:t>
            </a:r>
            <a:endParaRPr b="1" u="sng"/>
          </a:p>
        </p:txBody>
      </p:sp>
      <p:sp>
        <p:nvSpPr>
          <p:cNvPr id="154" name="Google Shape;154;p9"/>
          <p:cNvSpPr txBox="1"/>
          <p:nvPr>
            <p:ph idx="3" type="body"/>
          </p:nvPr>
        </p:nvSpPr>
        <p:spPr>
          <a:xfrm>
            <a:off x="6416039" y="1771650"/>
            <a:ext cx="5194770" cy="89926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1"/>
              </a:buClr>
              <a:buSzPts val="1840"/>
              <a:buFont typeface="Noto Sans Symbols"/>
              <a:buNone/>
            </a:pPr>
            <a:r>
              <a:rPr b="1" lang="en-IN" u="sng"/>
              <a:t>BernoulliNB</a:t>
            </a:r>
            <a:endParaRPr b="1" u="sng"/>
          </a:p>
          <a:p>
            <a:pPr indent="0" lvl="0" marL="0" marR="0" rtl="0" algn="l">
              <a:lnSpc>
                <a:spcPct val="100000"/>
              </a:lnSpc>
              <a:spcBef>
                <a:spcPts val="1000"/>
              </a:spcBef>
              <a:spcAft>
                <a:spcPts val="0"/>
              </a:spcAft>
              <a:buClr>
                <a:schemeClr val="accent1"/>
              </a:buClr>
              <a:buSzPts val="1840"/>
              <a:buFont typeface="Noto Sans Symbols"/>
              <a:buNone/>
            </a:pPr>
            <a:r>
              <a:rPr b="1" lang="en-IN" u="sng"/>
              <a:t>Train Accuracy</a:t>
            </a:r>
            <a:endParaRPr/>
          </a:p>
          <a:p>
            <a:pPr indent="0" lvl="0" marL="0" marR="0" rtl="0" algn="l">
              <a:lnSpc>
                <a:spcPct val="100000"/>
              </a:lnSpc>
              <a:spcBef>
                <a:spcPts val="1000"/>
              </a:spcBef>
              <a:spcAft>
                <a:spcPts val="0"/>
              </a:spcAft>
              <a:buClr>
                <a:schemeClr val="accent1"/>
              </a:buClr>
              <a:buSzPts val="1840"/>
              <a:buFont typeface="Noto Sans Symbols"/>
              <a:buNone/>
            </a:pPr>
            <a:r>
              <a:t/>
            </a:r>
            <a:endParaRPr/>
          </a:p>
        </p:txBody>
      </p:sp>
      <p:pic>
        <p:nvPicPr>
          <p:cNvPr descr="Screenshot (11).png" id="155" name="Google Shape;155;p9"/>
          <p:cNvPicPr preferRelativeResize="0"/>
          <p:nvPr>
            <p:ph idx="2" type="body"/>
          </p:nvPr>
        </p:nvPicPr>
        <p:blipFill rotWithShape="1">
          <a:blip r:embed="rId3">
            <a:alphaModFix/>
          </a:blip>
          <a:srcRect b="17792" l="6051" r="62409" t="24151"/>
          <a:stretch/>
        </p:blipFill>
        <p:spPr>
          <a:xfrm>
            <a:off x="0" y="2533649"/>
            <a:ext cx="5467350" cy="4095751"/>
          </a:xfrm>
          <a:prstGeom prst="rect">
            <a:avLst/>
          </a:prstGeom>
          <a:noFill/>
          <a:ln>
            <a:noFill/>
          </a:ln>
        </p:spPr>
      </p:pic>
      <p:pic>
        <p:nvPicPr>
          <p:cNvPr descr="Screenshot (12).png" id="156" name="Google Shape;156;p9"/>
          <p:cNvPicPr preferRelativeResize="0"/>
          <p:nvPr>
            <p:ph idx="4" type="body"/>
          </p:nvPr>
        </p:nvPicPr>
        <p:blipFill rotWithShape="1">
          <a:blip r:embed="rId4">
            <a:alphaModFix/>
          </a:blip>
          <a:srcRect b="17791" l="5929" r="68765" t="22847"/>
          <a:stretch/>
        </p:blipFill>
        <p:spPr>
          <a:xfrm>
            <a:off x="6229350" y="2536687"/>
            <a:ext cx="5295900" cy="4321313"/>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2021-05-26T16:50:10Z</dcterms:created>
  <dc:creator>Vaibhav Ostwal</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