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gYMrTSHlfTjfszlUJ0gAa1RIaLUEKQ4i/view?usp=shari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172" y="45376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53159" y="114854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647" y="192006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97110" y="969382"/>
            <a:ext cx="5715000" cy="24378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20" dirty="0">
                <a:latin typeface="Trebuchet MS"/>
                <a:cs typeface="Trebuchet MS"/>
              </a:rPr>
              <a:t>JEEVANANTHAM V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32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spc="-20" dirty="0" err="1">
                <a:latin typeface="Trebuchet MS"/>
                <a:cs typeface="Trebuchet MS"/>
              </a:rPr>
              <a:t>Nmid</a:t>
            </a:r>
            <a:r>
              <a:rPr lang="en-IN" sz="2000" spc="-20" dirty="0">
                <a:latin typeface="Trebuchet MS"/>
                <a:cs typeface="Trebuchet MS"/>
              </a:rPr>
              <a:t>: 08F2BD9C2C7BD2F941B49EB18D629546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20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500" spc="-20" dirty="0">
                <a:latin typeface="Trebuchet MS"/>
                <a:cs typeface="Trebuchet MS"/>
              </a:rPr>
              <a:t>Madras Institute of Technology campus, Anna University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7110" y="3810000"/>
            <a:ext cx="436109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b="1" spc="-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Fashion Set Classification Based On ANN classifier(MNIST dataset)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41C367EB-097A-8B7F-5121-242BB7E2C1D3}"/>
              </a:ext>
            </a:extLst>
          </p:cNvPr>
          <p:cNvGrpSpPr/>
          <p:nvPr/>
        </p:nvGrpSpPr>
        <p:grpSpPr>
          <a:xfrm flipV="1">
            <a:off x="1243597" y="2720443"/>
            <a:ext cx="1861186" cy="1438274"/>
            <a:chOff x="742950" y="1104900"/>
            <a:chExt cx="1743075" cy="13335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EC1A27D5-79FE-663E-0350-3DAC51B10B4B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F3DD8276-B4C6-36C0-E9AD-75E52E1AF640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6">
            <a:extLst>
              <a:ext uri="{FF2B5EF4-FFF2-40B4-BE49-F238E27FC236}">
                <a16:creationId xmlns:a16="http://schemas.microsoft.com/office/drawing/2014/main" id="{7E7EAE13-A8F9-9CF9-A23E-C4D0C597F378}"/>
              </a:ext>
            </a:extLst>
          </p:cNvPr>
          <p:cNvSpPr/>
          <p:nvPr/>
        </p:nvSpPr>
        <p:spPr>
          <a:xfrm>
            <a:off x="1728011" y="397411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A264DB83-202C-6FF9-1F88-722B6F94F850}"/>
              </a:ext>
            </a:extLst>
          </p:cNvPr>
          <p:cNvSpPr/>
          <p:nvPr/>
        </p:nvSpPr>
        <p:spPr>
          <a:xfrm rot="10800000">
            <a:off x="481597" y="3407229"/>
            <a:ext cx="875657" cy="751488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B020DAF0-6BF0-A792-376E-FA421C129854}"/>
              </a:ext>
            </a:extLst>
          </p:cNvPr>
          <p:cNvSpPr/>
          <p:nvPr/>
        </p:nvSpPr>
        <p:spPr>
          <a:xfrm>
            <a:off x="915054" y="4728827"/>
            <a:ext cx="1662298" cy="1328909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ding a Neural Network Using TensorFlow &amp; Keras to Classify Fashion MNIST  - PyCodeMates">
            <a:extLst>
              <a:ext uri="{FF2B5EF4-FFF2-40B4-BE49-F238E27FC236}">
                <a16:creationId xmlns:a16="http://schemas.microsoft.com/office/drawing/2014/main" id="{CADE7294-074D-12D1-374B-F9E1DBF59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10439400" cy="588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46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63F81-7027-8504-5C9D-96D8AD33A16C}"/>
              </a:ext>
            </a:extLst>
          </p:cNvPr>
          <p:cNvSpPr txBox="1"/>
          <p:nvPr/>
        </p:nvSpPr>
        <p:spPr>
          <a:xfrm>
            <a:off x="676591" y="1955033"/>
            <a:ext cx="952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 tooltip="Demo Video Link"/>
              </a:rPr>
              <a:t>https://drive.google.com/file/d/1gYMrTSHlfTjfszlUJ0gAa1RIaLUEKQ4i/view?usp=sharing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CAFBD-12F2-F984-9D5E-7C6CCD87F015}"/>
              </a:ext>
            </a:extLst>
          </p:cNvPr>
          <p:cNvSpPr txBox="1"/>
          <p:nvPr/>
        </p:nvSpPr>
        <p:spPr>
          <a:xfrm>
            <a:off x="676591" y="1233980"/>
            <a:ext cx="82323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dirty="0">
                <a:solidFill>
                  <a:srgbClr val="0D0D0D"/>
                </a:solidFill>
                <a:latin typeface="Söhne"/>
              </a:rPr>
              <a:t>Demo video link</a:t>
            </a:r>
            <a:endParaRPr lang="en-US" sz="3200" b="1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0F5F7-8010-ED3D-6C15-E75E10B6CC1E}"/>
              </a:ext>
            </a:extLst>
          </p:cNvPr>
          <p:cNvSpPr txBox="1"/>
          <p:nvPr/>
        </p:nvSpPr>
        <p:spPr>
          <a:xfrm>
            <a:off x="4911177" y="408016"/>
            <a:ext cx="82323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Söhne"/>
              </a:rPr>
              <a:t>Obtained Model Accuracy: </a:t>
            </a:r>
          </a:p>
          <a:p>
            <a:pPr algn="l"/>
            <a:r>
              <a:rPr lang="en-IN" sz="3200" b="1" dirty="0">
                <a:solidFill>
                  <a:srgbClr val="FF0000"/>
                </a:solidFill>
                <a:latin typeface="Söhne"/>
              </a:rPr>
              <a:t>0.887</a:t>
            </a:r>
            <a:endParaRPr lang="en-US" sz="3200" b="1" dirty="0">
              <a:solidFill>
                <a:srgbClr val="FF0000"/>
              </a:solidFill>
              <a:latin typeface="Söhne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02420E-251F-D019-DD8B-48657A1F7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452549"/>
            <a:ext cx="10363200" cy="38867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05DB-0D7E-42AA-2FB4-A004DFCE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dirty="0"/>
              <a:t>Accuracy of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47E4C-131C-7594-35E6-025EA25A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" y="1124108"/>
            <a:ext cx="10922318" cy="185884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A3B6279-950B-1393-83B7-756AF501C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36" y="2895600"/>
            <a:ext cx="10850064" cy="372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7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0C588E-89C9-CAC3-3EAC-4C50720C29D3}"/>
              </a:ext>
            </a:extLst>
          </p:cNvPr>
          <p:cNvSpPr txBox="1"/>
          <p:nvPr/>
        </p:nvSpPr>
        <p:spPr>
          <a:xfrm>
            <a:off x="890118" y="2228671"/>
            <a:ext cx="75342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b="1" dirty="0">
                <a:solidFill>
                  <a:schemeClr val="tx1"/>
                </a:solidFill>
                <a:latin typeface="Trebuchet MS"/>
                <a:ea typeface="+mj-ea"/>
              </a:rPr>
              <a:t>Fashion Set Classification Based On ANN classifier (MNIST dataset)</a:t>
            </a:r>
          </a:p>
          <a:p>
            <a:endParaRPr lang="en-IN" dirty="0"/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A4F72E03-A7AA-7DEF-1A2C-BE8E328F1B1C}"/>
              </a:ext>
            </a:extLst>
          </p:cNvPr>
          <p:cNvGrpSpPr/>
          <p:nvPr/>
        </p:nvGrpSpPr>
        <p:grpSpPr>
          <a:xfrm>
            <a:off x="869859" y="4895851"/>
            <a:ext cx="1743075" cy="1333500"/>
            <a:chOff x="742950" y="1104900"/>
            <a:chExt cx="1743075" cy="1333500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517C8DC3-49BB-A6F2-3B9E-C786EA06F372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69284BF7-FB9A-B633-09FF-100F3A95CB04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1EAB00-EBA3-103F-6CFD-7480A7509185}"/>
              </a:ext>
            </a:extLst>
          </p:cNvPr>
          <p:cNvSpPr txBox="1"/>
          <p:nvPr/>
        </p:nvSpPr>
        <p:spPr>
          <a:xfrm>
            <a:off x="2362200" y="16002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agenda of the project is to develop an </a:t>
            </a:r>
            <a:r>
              <a:rPr lang="en-US" sz="3200" b="1" dirty="0">
                <a:solidFill>
                  <a:srgbClr val="0D0D0D"/>
                </a:solidFill>
                <a:latin typeface="Söhne"/>
              </a:rPr>
              <a:t>fashion set</a:t>
            </a:r>
            <a:r>
              <a:rPr lang="en-US" sz="3200" b="1" i="0" dirty="0">
                <a:solidFill>
                  <a:srgbClr val="0D0D0D"/>
                </a:solidFill>
                <a:effectLst/>
                <a:latin typeface="Söhne"/>
              </a:rPr>
              <a:t> classification system using artificial neural networks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 trained on the Fashion </a:t>
            </a:r>
            <a:r>
              <a:rPr lang="en-US" sz="3200" b="1" i="0" dirty="0">
                <a:solidFill>
                  <a:srgbClr val="0D0D0D"/>
                </a:solidFill>
                <a:effectLst/>
                <a:latin typeface="Söhne"/>
              </a:rPr>
              <a:t>MNIST dataset. </a:t>
            </a:r>
          </a:p>
          <a:p>
            <a:endParaRPr lang="en-US" sz="3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This involves preprocessing the dataset, designing and training a neural network model, evaluating its performance, and deploying it for practical use.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596562" y="10913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33ED6-95A1-3DAF-CF1A-F388141389C5}"/>
              </a:ext>
            </a:extLst>
          </p:cNvPr>
          <p:cNvSpPr txBox="1"/>
          <p:nvPr/>
        </p:nvSpPr>
        <p:spPr>
          <a:xfrm>
            <a:off x="381000" y="1588689"/>
            <a:ext cx="51530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The task is to accurately classify grayscale images of apparel into one of the ten categories:</a:t>
            </a:r>
          </a:p>
          <a:p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T-shirt/top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Trouser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Pullover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Coat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53218-CD2E-51A0-8CC3-2891A23B4D86}"/>
              </a:ext>
            </a:extLst>
          </p:cNvPr>
          <p:cNvSpPr txBox="1"/>
          <p:nvPr/>
        </p:nvSpPr>
        <p:spPr>
          <a:xfrm>
            <a:off x="5757862" y="1577820"/>
            <a:ext cx="51530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The challenge lies in building a model that can effectively learn and generalize patterns from the image data to make accurate predictions.</a:t>
            </a:r>
          </a:p>
          <a:p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Sandal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Shirt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Sneaker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Bag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Ankle boot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402772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0B69E-E265-B85E-16E0-F277AF03A2FF}"/>
              </a:ext>
            </a:extLst>
          </p:cNvPr>
          <p:cNvSpPr txBox="1"/>
          <p:nvPr/>
        </p:nvSpPr>
        <p:spPr>
          <a:xfrm>
            <a:off x="676275" y="1358167"/>
            <a:ext cx="787082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latin typeface="Söhne"/>
              </a:rPr>
              <a:t>The project utilizes the Fashion MNIST dataset, consisting of 70,000 grayscale images of apparel items across ten categories.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D0D0D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latin typeface="Söhne"/>
              </a:rPr>
              <a:t>It employs </a:t>
            </a:r>
            <a:r>
              <a:rPr lang="en-US" sz="2800" b="1" dirty="0">
                <a:solidFill>
                  <a:srgbClr val="0D0D0D"/>
                </a:solidFill>
                <a:latin typeface="Söhne"/>
              </a:rPr>
              <a:t>60,000 images for training </a:t>
            </a:r>
            <a:r>
              <a:rPr lang="en-US" sz="2800" dirty="0">
                <a:solidFill>
                  <a:srgbClr val="0D0D0D"/>
                </a:solidFill>
                <a:latin typeface="Söhne"/>
              </a:rPr>
              <a:t>the neural network and reserves </a:t>
            </a:r>
            <a:r>
              <a:rPr lang="en-US" sz="2800" b="1" dirty="0">
                <a:solidFill>
                  <a:srgbClr val="0D0D0D"/>
                </a:solidFill>
                <a:latin typeface="Söhne"/>
              </a:rPr>
              <a:t>10,000 images for evaluation.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D0D0D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latin typeface="Söhne"/>
              </a:rPr>
              <a:t>The goal is to develop a robust neural network model capable of accurately </a:t>
            </a:r>
            <a:r>
              <a:rPr lang="en-US" sz="2800" b="1" dirty="0">
                <a:solidFill>
                  <a:srgbClr val="0D0D0D"/>
                </a:solidFill>
                <a:latin typeface="Söhne"/>
              </a:rPr>
              <a:t>classifying unseen apparel images.</a:t>
            </a:r>
            <a:endParaRPr lang="en-IN" sz="2800" b="1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D82EAB-B1C8-862D-913A-D17BB40A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393" y="486079"/>
            <a:ext cx="2468332" cy="27425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DB0544-2008-ABA5-5D66-67807D6B6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607" y="3754789"/>
            <a:ext cx="2730118" cy="26171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-84137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143A0-C356-2658-B32D-9B7C2787EBED}"/>
              </a:ext>
            </a:extLst>
          </p:cNvPr>
          <p:cNvSpPr txBox="1"/>
          <p:nvPr/>
        </p:nvSpPr>
        <p:spPr>
          <a:xfrm>
            <a:off x="457200" y="1271421"/>
            <a:ext cx="914127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600" b="1" dirty="0">
                <a:solidFill>
                  <a:srgbClr val="0D0D0D"/>
                </a:solidFill>
                <a:latin typeface="Söhne"/>
              </a:rPr>
              <a:t>Apparel manufacturers: 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To automate the process of categorizing apparel items in their inventory.</a:t>
            </a:r>
          </a:p>
          <a:p>
            <a:pPr algn="l">
              <a:buFont typeface="+mj-lt"/>
              <a:buAutoNum type="arabicPeriod"/>
            </a:pPr>
            <a:endParaRPr lang="en-US" sz="2600" dirty="0">
              <a:solidFill>
                <a:srgbClr val="0D0D0D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600" b="1" dirty="0">
                <a:solidFill>
                  <a:srgbClr val="0D0D0D"/>
                </a:solidFill>
                <a:latin typeface="Söhne"/>
              </a:rPr>
              <a:t>Online retailers: 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To enhance user experience by providing accurate product categorization and search functionalities.</a:t>
            </a:r>
          </a:p>
          <a:p>
            <a:pPr algn="l">
              <a:buFont typeface="+mj-lt"/>
              <a:buAutoNum type="arabicPeriod"/>
            </a:pPr>
            <a:endParaRPr lang="en-US" sz="2600" dirty="0">
              <a:solidFill>
                <a:srgbClr val="0D0D0D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600" b="1" dirty="0">
                <a:solidFill>
                  <a:srgbClr val="0D0D0D"/>
                </a:solidFill>
                <a:latin typeface="Söhne"/>
              </a:rPr>
              <a:t>Fashion enthusiasts: 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To identify and explore trends in apparel classification technology.</a:t>
            </a:r>
          </a:p>
          <a:p>
            <a:pPr algn="l">
              <a:buFont typeface="+mj-lt"/>
              <a:buAutoNum type="arabicPeriod"/>
            </a:pPr>
            <a:endParaRPr lang="en-US" sz="2600" dirty="0">
              <a:solidFill>
                <a:srgbClr val="0D0D0D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600" b="1" dirty="0">
                <a:solidFill>
                  <a:srgbClr val="0D0D0D"/>
                </a:solidFill>
                <a:latin typeface="Söhne"/>
              </a:rPr>
              <a:t>Researchers and developers: 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To study and improve upon the methods used in artificial intelligence for image classification tasks.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445" y="-275413"/>
            <a:ext cx="9764395" cy="1122362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9BF55-2015-BE44-38E4-F9E33FDD6399}"/>
              </a:ext>
            </a:extLst>
          </p:cNvPr>
          <p:cNvSpPr txBox="1"/>
          <p:nvPr/>
        </p:nvSpPr>
        <p:spPr>
          <a:xfrm>
            <a:off x="438125" y="1001308"/>
            <a:ext cx="464647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The value proposition lies in the accuracy and efficiency of the classification system, which offers benefits such as:</a:t>
            </a: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Improved inventory management: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By automating apparel classification, businesses can streamline inventory tracking and management processes.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Enhanced user experience: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Online platforms can provide more accurate search results and recommendations, leading to higher customer satisfaction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5EC72-F86F-A8B4-0FBC-ECC27B020A2A}"/>
              </a:ext>
            </a:extLst>
          </p:cNvPr>
          <p:cNvSpPr txBox="1"/>
          <p:nvPr/>
        </p:nvSpPr>
        <p:spPr>
          <a:xfrm>
            <a:off x="5334000" y="2478457"/>
            <a:ext cx="46464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D0D0D"/>
                </a:solidFill>
                <a:latin typeface="Söhne"/>
              </a:rPr>
              <a:t>3.Time and cost savings: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Automation reduces manual effort and associated costs in categorizing large volumes of products.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sz="2400" b="1" dirty="0">
                <a:solidFill>
                  <a:srgbClr val="0D0D0D"/>
                </a:solidFill>
                <a:latin typeface="Söhne"/>
              </a:rPr>
              <a:t>4.Versatility and scalability: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The model can be adapted and scaled to accommodate larger datasets or extended to classify other types of images beyond apparel.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E84EF-6A67-F453-A32F-AA095DB48869}"/>
              </a:ext>
            </a:extLst>
          </p:cNvPr>
          <p:cNvSpPr txBox="1"/>
          <p:nvPr/>
        </p:nvSpPr>
        <p:spPr>
          <a:xfrm>
            <a:off x="5267713" y="1067960"/>
            <a:ext cx="82323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Söhne"/>
              </a:rPr>
              <a:t>Proposed Model Accuracy: </a:t>
            </a:r>
          </a:p>
          <a:p>
            <a:pPr algn="l"/>
            <a:r>
              <a:rPr lang="en-IN" sz="3200" b="1" dirty="0">
                <a:solidFill>
                  <a:srgbClr val="FF0000"/>
                </a:solidFill>
                <a:latin typeface="Söhne"/>
              </a:rPr>
              <a:t>0.895</a:t>
            </a:r>
            <a:endParaRPr lang="en-US" sz="3200" b="1" dirty="0">
              <a:solidFill>
                <a:srgbClr val="FF0000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C4E62-EBBB-46C5-AE74-EBA8B4C28B29}"/>
              </a:ext>
            </a:extLst>
          </p:cNvPr>
          <p:cNvSpPr txBox="1"/>
          <p:nvPr/>
        </p:nvSpPr>
        <p:spPr>
          <a:xfrm>
            <a:off x="752475" y="1552635"/>
            <a:ext cx="89235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High accuracy: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The neural network model achieves impressive accuracy in classifying apparel items, providing reliable results for practical use.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Robustness: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The model demonstrates resilience against variations in input data, ensuring consistent performance across different apparel images.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Fast inference: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The trained model can classify images rapidly, enabling real-time or near-real-time applications such as online product searches.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Interpretability: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The model can provide insights into the features and characteristics it uses for classification, aiding in understanding its decision-making process and potential improvements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9A63C-E1E2-35FE-06A5-13290CFECFBC}"/>
              </a:ext>
            </a:extLst>
          </p:cNvPr>
          <p:cNvSpPr txBox="1"/>
          <p:nvPr/>
        </p:nvSpPr>
        <p:spPr>
          <a:xfrm>
            <a:off x="642257" y="1067899"/>
            <a:ext cx="82323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dirty="0">
                <a:solidFill>
                  <a:srgbClr val="0D0D0D"/>
                </a:solidFill>
                <a:latin typeface="Söhne"/>
              </a:rPr>
              <a:t>Building the neural network model:</a:t>
            </a:r>
          </a:p>
          <a:p>
            <a:pPr algn="l"/>
            <a:r>
              <a:rPr lang="en-IN" sz="3200" b="1" dirty="0">
                <a:solidFill>
                  <a:srgbClr val="0D0D0D"/>
                </a:solidFill>
                <a:latin typeface="Söhne"/>
              </a:rPr>
              <a:t>Using </a:t>
            </a:r>
            <a:r>
              <a:rPr lang="en-IN" sz="3200" b="1" dirty="0" err="1">
                <a:solidFill>
                  <a:srgbClr val="0D0D0D"/>
                </a:solidFill>
                <a:latin typeface="Söhne"/>
              </a:rPr>
              <a:t>Tensorflow</a:t>
            </a:r>
            <a:r>
              <a:rPr lang="en-IN" sz="3200" b="1" dirty="0">
                <a:solidFill>
                  <a:srgbClr val="0D0D0D"/>
                </a:solidFill>
                <a:latin typeface="Söhne"/>
              </a:rPr>
              <a:t> and </a:t>
            </a:r>
            <a:r>
              <a:rPr lang="en-IN" sz="3200" b="1" dirty="0" err="1">
                <a:solidFill>
                  <a:srgbClr val="0D0D0D"/>
                </a:solidFill>
                <a:latin typeface="Söhne"/>
              </a:rPr>
              <a:t>keras</a:t>
            </a:r>
            <a:endParaRPr lang="en-US" sz="3200" b="1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306B75-473F-3A5E-1738-7EA021CC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61" y="2438400"/>
            <a:ext cx="10648255" cy="3381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566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PowerPoint Presentation</vt:lpstr>
      <vt:lpstr>RESULTS</vt:lpstr>
      <vt:lpstr>Accuracy of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Saravanakumar V</dc:creator>
  <cp:lastModifiedBy>JEEVANANTHAM V</cp:lastModifiedBy>
  <cp:revision>2</cp:revision>
  <dcterms:created xsi:type="dcterms:W3CDTF">2024-04-02T15:31:25Z</dcterms:created>
  <dcterms:modified xsi:type="dcterms:W3CDTF">2024-04-15T04:46:54Z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