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a:t>
            </a:r>
            <a:r>
              <a:rPr lang="en-US" sz="2000" b="1" dirty="0" smtClean="0">
                <a:solidFill>
                  <a:srgbClr val="FFC000"/>
                </a:solidFill>
                <a:latin typeface="Arial"/>
                <a:cs typeface="Arial"/>
              </a:rPr>
              <a:t>JEEVA V</a:t>
            </a:r>
            <a:endParaRPr lang="en-US" sz="2000" b="1" dirty="0" smtClean="0">
              <a:solidFill>
                <a:srgbClr val="FFC000"/>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smtClean="0">
                <a:solidFill>
                  <a:srgbClr val="FFC000"/>
                </a:solidFill>
                <a:latin typeface="Arial"/>
                <a:cs typeface="Arial"/>
              </a:rPr>
              <a:t>KINGS ENGINEERING COLLEGE</a:t>
            </a:r>
          </a:p>
          <a:p>
            <a:pPr marL="457200" indent="-457200">
              <a:buAutoNum type="arabicPeriod"/>
            </a:pPr>
            <a:r>
              <a:rPr lang="en-US" sz="2000" b="1" dirty="0" smtClean="0">
                <a:solidFill>
                  <a:schemeClr val="accent1">
                    <a:lumMod val="75000"/>
                  </a:schemeClr>
                </a:solidFill>
                <a:latin typeface="Arial"/>
                <a:cs typeface="Arial"/>
              </a:rPr>
              <a:t>Department- </a:t>
            </a:r>
            <a:r>
              <a:rPr lang="en-US" sz="2000" b="1" dirty="0" smtClean="0">
                <a:solidFill>
                  <a:srgbClr val="FFC000"/>
                </a:solidFill>
                <a:latin typeface="Arial"/>
                <a:cs typeface="Arial"/>
              </a:rPr>
              <a:t>COMPUTER SCIENCE</a:t>
            </a:r>
            <a:endParaRPr lang="en-US" sz="2000" b="1" dirty="0">
              <a:solidFill>
                <a:srgbClr val="FFC000"/>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OUTPUT</a:t>
            </a:r>
            <a:endParaRPr lang="en-US" dirty="0"/>
          </a:p>
        </p:txBody>
      </p:sp>
      <p:pic>
        <p:nvPicPr>
          <p:cNvPr id="7" name="Content Placeholder 6" descr="key_log.png"/>
          <p:cNvPicPr>
            <a:picLocks noGrp="1" noChangeAspect="1"/>
          </p:cNvPicPr>
          <p:nvPr>
            <p:ph idx="1"/>
          </p:nvPr>
        </p:nvPicPr>
        <p:blipFill>
          <a:blip r:embed="rId2"/>
          <a:stretch>
            <a:fillRect/>
          </a:stretch>
        </p:blipFill>
        <p:spPr>
          <a:xfrm>
            <a:off x="3566168" y="1213318"/>
            <a:ext cx="5326363" cy="4844582"/>
          </a:xfrm>
        </p:spPr>
      </p:pic>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key_log1.png"/>
          <p:cNvPicPr>
            <a:picLocks noGrp="1" noChangeAspect="1"/>
          </p:cNvPicPr>
          <p:nvPr>
            <p:ph idx="1"/>
          </p:nvPr>
        </p:nvPicPr>
        <p:blipFill>
          <a:blip r:embed="rId2"/>
          <a:stretch>
            <a:fillRect/>
          </a:stretch>
        </p:blipFill>
        <p:spPr>
          <a:xfrm>
            <a:off x="369096" y="2293428"/>
            <a:ext cx="11251404" cy="3090294"/>
          </a:xfr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629</Words>
  <Application>Microsoft Office PowerPoint</Application>
  <PresentationFormat>Custom</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2024-04-08T10:07:43Z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