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B345D9-6553-C2E3-6C9C-1687280937F6}" v="2" dt="2025-02-23T14:01:58.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2/23/2025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2039298" y="4457004"/>
            <a:ext cx="8856778" cy="1938992"/>
          </a:xfrm>
          <a:prstGeom prst="rect">
            <a:avLst/>
          </a:prstGeom>
          <a:noFill/>
          <a:ln>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n-US" sz="2000" b="1" strike="noStrike" spc="-1" dirty="0">
                <a:solidFill>
                  <a:srgbClr val="1482AC"/>
                </a:solidFill>
                <a:latin typeface="Arial"/>
              </a:rPr>
              <a:t>Presented By</a:t>
            </a:r>
            <a:endParaRPr lang="en-US" sz="2000" b="0" strike="noStrike" spc="-1">
              <a:latin typeface="Arial"/>
            </a:endParaRPr>
          </a:p>
          <a:p>
            <a:r>
              <a:rPr lang="en-US" sz="2000" b="1" strike="noStrike" spc="-1" dirty="0">
                <a:solidFill>
                  <a:srgbClr val="1482AC"/>
                </a:solidFill>
                <a:latin typeface="Arial"/>
                <a:ea typeface="Noto Sans CJK SC"/>
              </a:rPr>
              <a:t>Student Name  : </a:t>
            </a:r>
            <a:r>
              <a:rPr lang="en-US" sz="2000" b="1" spc="-1" dirty="0">
                <a:solidFill>
                  <a:srgbClr val="1482AC"/>
                </a:solidFill>
                <a:latin typeface="Arial"/>
                <a:ea typeface="Noto Sans CJK SC"/>
              </a:rPr>
              <a:t>JEEVA J</a:t>
            </a:r>
            <a:endParaRPr lang="en-US" sz="2000" b="1" strike="noStrike" spc="-1">
              <a:solidFill>
                <a:srgbClr val="1482AC"/>
              </a:solidFill>
              <a:latin typeface="Arial"/>
            </a:endParaRPr>
          </a:p>
          <a:p>
            <a:r>
              <a:rPr lang="en-US" sz="2000" b="1" strike="noStrike" spc="-1" dirty="0">
                <a:solidFill>
                  <a:srgbClr val="1482AC"/>
                </a:solidFill>
                <a:latin typeface="Arial"/>
              </a:rPr>
              <a:t>College Name</a:t>
            </a:r>
            <a:r>
              <a:rPr lang="en-US" sz="2000" b="1" spc="-1" dirty="0">
                <a:solidFill>
                  <a:srgbClr val="1482AC"/>
                </a:solidFill>
                <a:latin typeface="Arial"/>
              </a:rPr>
              <a:t> </a:t>
            </a:r>
            <a:r>
              <a:rPr lang="en-US" sz="2000" b="1" strike="noStrike" spc="-1" dirty="0">
                <a:solidFill>
                  <a:srgbClr val="1482AC"/>
                </a:solidFill>
                <a:latin typeface="Arial"/>
              </a:rPr>
              <a:t> :</a:t>
            </a:r>
            <a:r>
              <a:rPr lang="en-US" sz="2000" b="1" spc="-1" dirty="0">
                <a:solidFill>
                  <a:srgbClr val="1482AC"/>
                </a:solidFill>
                <a:latin typeface="Arial"/>
              </a:rPr>
              <a:t> Gnanamani College Of  Technology</a:t>
            </a:r>
            <a:endParaRPr lang="en-US" sz="2000" b="1" spc="-1">
              <a:solidFill>
                <a:srgbClr val="1482AC"/>
              </a:solidFill>
              <a:latin typeface="Arial"/>
            </a:endParaRPr>
          </a:p>
          <a:p>
            <a:r>
              <a:rPr lang="en-US" sz="2000" b="1" spc="-1" dirty="0">
                <a:solidFill>
                  <a:srgbClr val="1482AC"/>
                </a:solidFill>
                <a:latin typeface="Arial"/>
                <a:cs typeface="Arial"/>
              </a:rPr>
              <a:t> Department     :Artificial Intelligence and Data Science</a:t>
            </a:r>
            <a:endParaRPr lang="en-US" dirty="0"/>
          </a:p>
          <a:p>
            <a:pPr>
              <a:lnSpc>
                <a:spcPct val="100000"/>
              </a:lnSpc>
            </a:pPr>
            <a:endParaRPr lang="en-US" sz="2000" b="1" strike="noStrike" spc="-1" dirty="0">
              <a:solidFill>
                <a:srgbClr val="1482AC"/>
              </a:solidFill>
              <a:latin typeface="Arial"/>
            </a:endParaRPr>
          </a:p>
          <a:p>
            <a:endParaRPr lang="en-US" sz="2000"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56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a:solidFill>
                  <a:srgbClr val="404040"/>
                </a:solidFill>
                <a:latin typeface="Franklin Gothic Book"/>
              </a:rPr>
              <a:t>Libraries Used:</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Standard Libraries:</a:t>
            </a:r>
            <a:r>
              <a:rPr lang="en-IN" sz="1700" b="0" strike="noStrike" spc="-1">
                <a:solidFill>
                  <a:srgbClr val="404040"/>
                </a:solidFill>
                <a:latin typeface="Franklin Gothic Book"/>
              </a:rPr>
              <a:t> stdio.h, stdlib.h, string.h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Custom Header:</a:t>
            </a:r>
            <a:r>
              <a:rPr lang="en-IN" sz="1700" b="0" strike="noStrike" spc="-1">
                <a:solidFill>
                  <a:srgbClr val="404040"/>
                </a:solidFill>
                <a:latin typeface="Franklin Gothic Book"/>
              </a:rPr>
              <a:t> "steganography.h"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Platforms: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Operating System:</a:t>
            </a:r>
            <a:r>
              <a:rPr lang="en-IN" sz="1700" b="0" strike="noStrike" spc="-1">
                <a:solidFill>
                  <a:srgbClr val="404040"/>
                </a:solidFill>
                <a:latin typeface="Franklin Gothic Book"/>
              </a:rPr>
              <a:t> Ubuntu 20.04</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Compiler:</a:t>
            </a:r>
            <a:r>
              <a:rPr lang="en-IN" sz="1700" b="0" strike="noStrike" spc="-1">
                <a:solidFill>
                  <a:srgbClr val="404040"/>
                </a:solidFill>
                <a:latin typeface="Franklin Gothic Book"/>
              </a:rPr>
              <a:t> GCC</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File Format:</a:t>
            </a:r>
            <a:r>
              <a:rPr lang="en-IN" sz="1700" b="0" strike="noStrike" spc="-1">
                <a:solidFill>
                  <a:srgbClr val="404040"/>
                </a:solidFill>
                <a:latin typeface="Franklin Gothic Book"/>
              </a:rPr>
              <a:t> BMP (Bitmap Image)</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Additional Points: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Steganography Method:</a:t>
            </a:r>
            <a:r>
              <a:rPr lang="en-IN" sz="1700" b="0" strike="noStrike" spc="-1">
                <a:solidFill>
                  <a:srgbClr val="404040"/>
                </a:solidFill>
                <a:latin typeface="Franklin Gothic Book"/>
              </a:rPr>
              <a:t> Least Significant Bit (LSB) Encoding</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Data Handling:</a:t>
            </a:r>
            <a:r>
              <a:rPr lang="en-IN" sz="1700" b="0" strike="noStrike" spc="-1">
                <a:solidFill>
                  <a:srgbClr val="404040"/>
                </a:solidFill>
                <a:latin typeface="Franklin Gothic Book"/>
              </a:rPr>
              <a:t> Embeds and extracts text data from images </a:t>
            </a:r>
            <a:endParaRPr lang="en-US" sz="1700" b="0" strike="noStrike" spc="-1">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a:solidFill>
                  <a:srgbClr val="0F0F0F"/>
                </a:solidFill>
                <a:latin typeface="Franklin Gothic Book"/>
              </a:rPr>
              <a:t>1️⃣ LSB-Based Steganography – Hides data in the Least Significant Bit, ensuring security without visible image changes.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2️⃣ Lossless BMP Processing – Works with uncompressed BMP images to maintain data integrity.</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3️⃣ Lightweight &amp; Fast – Written in C for high efficiency, outperforming Python/Java-based tools.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4️⃣ Simple CLI Interface – Easy command-line usage for embedding and extracting data, ideal for automation.</a:t>
            </a:r>
            <a:endParaRPr lang="en-US" sz="18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1️⃣ </a:t>
            </a:r>
            <a:r>
              <a:rPr lang="en-IN" sz="1700" b="1" strike="noStrike" spc="-1">
                <a:solidFill>
                  <a:srgbClr val="404040"/>
                </a:solidFill>
                <a:latin typeface="Franklin Gothic Book"/>
              </a:rPr>
              <a:t>Cybersecurity Professionals</a:t>
            </a:r>
            <a:r>
              <a:rPr lang="en-IN" sz="1700" b="0" strike="noStrike" spc="-1">
                <a:solidFill>
                  <a:srgbClr val="404040"/>
                </a:solidFill>
                <a:latin typeface="Franklin Gothic Book"/>
              </a:rPr>
              <a:t> – Use steganography for secure data transmission and covert communication.</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2️⃣ </a:t>
            </a:r>
            <a:r>
              <a:rPr lang="en-IN" sz="1700" b="1" strike="noStrike" spc="-1">
                <a:solidFill>
                  <a:srgbClr val="404040"/>
                </a:solidFill>
                <a:latin typeface="Franklin Gothic Book"/>
              </a:rPr>
              <a:t>Forensic Experts</a:t>
            </a:r>
            <a:r>
              <a:rPr lang="en-IN" sz="1700" b="0" strike="noStrike" spc="-1">
                <a:solidFill>
                  <a:srgbClr val="404040"/>
                </a:solidFill>
                <a:latin typeface="Franklin Gothic Book"/>
              </a:rPr>
              <a:t> – Extract hidden information from images for digital investigations.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3️⃣ </a:t>
            </a:r>
            <a:r>
              <a:rPr lang="en-IN" sz="1700" b="1" strike="noStrike" spc="-1">
                <a:solidFill>
                  <a:srgbClr val="404040"/>
                </a:solidFill>
                <a:latin typeface="Franklin Gothic Book"/>
              </a:rPr>
              <a:t>Government &amp; Defense Agencies</a:t>
            </a:r>
            <a:r>
              <a:rPr lang="en-IN" sz="1700" b="0" strike="noStrike" spc="-1">
                <a:solidFill>
                  <a:srgbClr val="404040"/>
                </a:solidFill>
                <a:latin typeface="Franklin Gothic Book"/>
              </a:rPr>
              <a:t> – Securely embed sensitive data in images for intelligence and confidential operations.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4️⃣ </a:t>
            </a:r>
            <a:r>
              <a:rPr lang="en-IN" sz="1700" b="1" strike="noStrike" spc="-1">
                <a:solidFill>
                  <a:srgbClr val="404040"/>
                </a:solidFill>
                <a:latin typeface="Franklin Gothic Book"/>
              </a:rPr>
              <a:t>Researchers &amp; Academics</a:t>
            </a:r>
            <a:r>
              <a:rPr lang="en-IN" sz="1700" b="0" strike="noStrike" spc="-1">
                <a:solidFill>
                  <a:srgbClr val="404040"/>
                </a:solidFill>
                <a:latin typeface="Franklin Gothic Book"/>
              </a:rPr>
              <a:t> – Study and improve steganographic techniques for data security and cryptography.</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5️⃣ </a:t>
            </a:r>
            <a:r>
              <a:rPr lang="en-IN" sz="1700" b="1" strike="noStrike" spc="-1">
                <a:solidFill>
                  <a:srgbClr val="404040"/>
                </a:solidFill>
                <a:latin typeface="Franklin Gothic Book"/>
              </a:rPr>
              <a:t>Privacy-Conscious Users</a:t>
            </a:r>
            <a:r>
              <a:rPr lang="en-IN" sz="1700" b="0" strike="noStrike" spc="-1">
                <a:solidFill>
                  <a:srgbClr val="404040"/>
                </a:solidFill>
                <a:latin typeface="Franklin Gothic Book"/>
              </a:rPr>
              <a:t> – Individuals who want to protect personal or confidential information from unauthorized access.</a:t>
            </a:r>
            <a:endParaRPr lang="en-US" sz="17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148" name="Picture 147"/>
          <p:cNvPicPr/>
          <p:nvPr/>
        </p:nvPicPr>
        <p:blipFill>
          <a:blip r:embed="rId2"/>
          <a:stretch/>
        </p:blipFill>
        <p:spPr>
          <a:xfrm>
            <a:off x="8138160" y="1280160"/>
            <a:ext cx="3472200" cy="4846320"/>
          </a:xfrm>
          <a:prstGeom prst="rect">
            <a:avLst/>
          </a:prstGeom>
          <a:ln>
            <a:noFill/>
          </a:ln>
        </p:spPr>
      </p:pic>
      <p:pic>
        <p:nvPicPr>
          <p:cNvPr id="149" name="Picture 148"/>
          <p:cNvPicPr/>
          <p:nvPr/>
        </p:nvPicPr>
        <p:blipFill>
          <a:blip r:embed="rId3"/>
          <a:stretch/>
        </p:blipFill>
        <p:spPr>
          <a:xfrm>
            <a:off x="731520" y="1280160"/>
            <a:ext cx="3749040" cy="4846320"/>
          </a:xfrm>
          <a:prstGeom prst="rect">
            <a:avLst/>
          </a:prstGeom>
          <a:ln>
            <a:noFill/>
          </a:ln>
        </p:spPr>
      </p:pic>
      <p:pic>
        <p:nvPicPr>
          <p:cNvPr id="150" name="Picture 149"/>
          <p:cNvPicPr/>
          <p:nvPr/>
        </p:nvPicPr>
        <p:blipFill>
          <a:blip r:embed="rId4"/>
          <a:stretch/>
        </p:blipFill>
        <p:spPr>
          <a:xfrm>
            <a:off x="4663440" y="1280160"/>
            <a:ext cx="3383280" cy="48463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lIns="91440" tIns="45720" rIns="91440" bIns="45720" anchor="ctr">
            <a:noAutofit/>
          </a:bodyPr>
          <a:lstStyle/>
          <a:p>
            <a:pPr marL="431800" indent="-323850">
              <a:spcBef>
                <a:spcPts val="1417"/>
              </a:spcBef>
              <a:buClr>
                <a:srgbClr val="000000"/>
              </a:buClr>
              <a:buSzPct val="45000"/>
              <a:buFont typeface="Wingdings" charset="2"/>
              <a:buChar char=""/>
            </a:pPr>
            <a:r>
              <a:rPr lang="en-US" sz="1700" b="0" strike="noStrike" spc="-1" dirty="0">
                <a:solidFill>
                  <a:srgbClr val="A1467E"/>
                </a:solidFill>
                <a:ea typeface="+mn-lt"/>
                <a:cs typeface="+mn-lt"/>
              </a:rPr>
              <a:t>https://github.com/</a:t>
            </a:r>
            <a:r>
              <a:rPr lang="en-US" sz="1700" spc="-1" dirty="0">
                <a:solidFill>
                  <a:srgbClr val="A1467E"/>
                </a:solidFill>
                <a:ea typeface="+mn-lt"/>
                <a:cs typeface="+mn-lt"/>
              </a:rPr>
              <a:t>jeeva07-tech</a:t>
            </a:r>
            <a:r>
              <a:rPr lang="en-US" sz="1700" b="0" strike="noStrike" spc="-1" dirty="0">
                <a:solidFill>
                  <a:srgbClr val="A1467E"/>
                </a:solidFill>
                <a:ea typeface="+mn-lt"/>
                <a:cs typeface="+mn-lt"/>
              </a:rPr>
              <a:t>/</a:t>
            </a:r>
            <a:r>
              <a:rPr lang="en-US" sz="1700" spc="-1" dirty="0">
                <a:solidFill>
                  <a:srgbClr val="A1467E"/>
                </a:solidFill>
                <a:ea typeface="+mn-lt"/>
                <a:cs typeface="+mn-lt"/>
              </a:rPr>
              <a:t>stego</a:t>
            </a:r>
            <a:r>
              <a:rPr lang="en-US" sz="1700" b="0" strike="noStrike" spc="-1" dirty="0">
                <a:solidFill>
                  <a:srgbClr val="A1467E"/>
                </a:solidFill>
                <a:ea typeface="+mn-lt"/>
                <a:cs typeface="+mn-lt"/>
              </a:rPr>
              <a:t>_</a:t>
            </a:r>
            <a:r>
              <a:rPr lang="en-US" sz="1700" spc="-1" dirty="0">
                <a:solidFill>
                  <a:srgbClr val="A1467E"/>
                </a:solidFill>
                <a:ea typeface="+mn-lt"/>
                <a:cs typeface="+mn-lt"/>
              </a:rPr>
              <a:t>cybersecurity</a:t>
            </a:r>
            <a:endParaRPr lang="en-US" sz="1700" b="0" strike="noStrike" spc="-1">
              <a:solidFill>
                <a:srgbClr val="404040"/>
              </a:solidFill>
              <a:latin typeface="Franklin Gothic Book"/>
            </a:endParaRP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Description:</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Least Significant Bit (LSB) steganography to hide and extract secret messages within BMP images.</a:t>
            </a:r>
          </a:p>
          <a:p>
            <a:pPr marL="431800" indent="-32385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C programs for embedding and extracting hidden messages.</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 BMP images used for testing steganography.</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Documentation – Project report, explanations, and implementation details.</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30</TotalTime>
  <Words>88</Words>
  <Application>Microsoft Office PowerPoint</Application>
  <PresentationFormat>Widescreen</PresentationFormat>
  <Paragraphs>32</Paragraphs>
  <Slides>11</Slides>
  <Notes>0</Notes>
  <HiddenSlides>0</HiddenSlide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
  <cp:revision>61</cp:revision>
  <dcterms:created xsi:type="dcterms:W3CDTF">2021-05-26T16:50:10Z</dcterms:created>
  <dcterms:modified xsi:type="dcterms:W3CDTF">2025-02-23T14:03:49Z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