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25"/>
  </p:notesMasterIdLst>
  <p:sldIdLst>
    <p:sldId id="272" r:id="rId2"/>
    <p:sldId id="256" r:id="rId3"/>
    <p:sldId id="257" r:id="rId4"/>
    <p:sldId id="273" r:id="rId5"/>
    <p:sldId id="274" r:id="rId6"/>
    <p:sldId id="258" r:id="rId7"/>
    <p:sldId id="275" r:id="rId8"/>
    <p:sldId id="262" r:id="rId9"/>
    <p:sldId id="259" r:id="rId10"/>
    <p:sldId id="260" r:id="rId11"/>
    <p:sldId id="269" r:id="rId12"/>
    <p:sldId id="261" r:id="rId13"/>
    <p:sldId id="277" r:id="rId14"/>
    <p:sldId id="278" r:id="rId15"/>
    <p:sldId id="263" r:id="rId16"/>
    <p:sldId id="264" r:id="rId17"/>
    <p:sldId id="265" r:id="rId18"/>
    <p:sldId id="276" r:id="rId19"/>
    <p:sldId id="270" r:id="rId20"/>
    <p:sldId id="279" r:id="rId21"/>
    <p:sldId id="280" r:id="rId22"/>
    <p:sldId id="267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B3DAB-384F-48DE-A416-6E0E833BF05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32697-504D-4A0E-A9D4-3640885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2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int a = 10, b = 5; System.out.println(a + b); // Output: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32697-504D-4A0E-A9D4-3640885E6D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int a = 10; a += 5; System.out.println(a); // Output: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32697-504D-4A0E-A9D4-3640885E6D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int a = 10, b = 5; System.out.println(a &gt; b); // Output: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32697-504D-4A0E-A9D4-3640885E6D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9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int a = 10, b = 5; System.out.println(a &gt; 5 &amp;&amp; b &lt; 10); // Output: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32697-504D-4A0E-A9D4-3640885E6D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32697-504D-4A0E-A9D4-3640885E6D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2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int a = 5, b = 3; System.out.println(a &amp; b); // Output: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32697-504D-4A0E-A9D4-3640885E6D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0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int a = 10; a++; System.out.println(a); // Output: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32697-504D-4A0E-A9D4-3640885E6D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0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int a = 10, b = 5; int max = (a &gt; b) ? a : b; System.out.println(max); // Output: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32697-504D-4A0E-A9D4-3640885E6D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2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B7DD354-AA18-486B-9977-EB08B85C4C7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2891-6DE7-4302-B67D-9908F22DD7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2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354-AA18-486B-9977-EB08B85C4C7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2891-6DE7-4302-B67D-9908F22D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8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354-AA18-486B-9977-EB08B85C4C7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2891-6DE7-4302-B67D-9908F22DD7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6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354-AA18-486B-9977-EB08B85C4C7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2891-6DE7-4302-B67D-9908F22D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354-AA18-486B-9977-EB08B85C4C7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2891-6DE7-4302-B67D-9908F22D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354-AA18-486B-9977-EB08B85C4C7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2891-6DE7-4302-B67D-9908F22DD7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74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354-AA18-486B-9977-EB08B85C4C7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2891-6DE7-4302-B67D-9908F22D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354-AA18-486B-9977-EB08B85C4C7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2891-6DE7-4302-B67D-9908F22D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354-AA18-486B-9977-EB08B85C4C7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2891-6DE7-4302-B67D-9908F22D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354-AA18-486B-9977-EB08B85C4C7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2891-6DE7-4302-B67D-9908F22D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354-AA18-486B-9977-EB08B85C4C7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2891-6DE7-4302-B67D-9908F22D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354-AA18-486B-9977-EB08B85C4C7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2891-6DE7-4302-B67D-9908F22DD7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4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7DD354-AA18-486B-9977-EB08B85C4C7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CF2891-6DE7-4302-B67D-9908F22DD7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02079" y="4246880"/>
            <a:ext cx="9794240" cy="2326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J</a:t>
            </a:r>
            <a:r>
              <a:rPr lang="en-U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eeva.c</a:t>
            </a:r>
          </a:p>
          <a:p>
            <a:pPr algn="ctr"/>
            <a:endParaRPr lang="en-US" dirty="0" smtClean="0"/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Java Full-Stack Developer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541" y="1374530"/>
            <a:ext cx="6681795" cy="2706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749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Relational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880" y="1788160"/>
            <a:ext cx="9799321" cy="4521200"/>
          </a:xfrm>
        </p:spPr>
        <p:txBody>
          <a:bodyPr/>
          <a:lstStyle/>
          <a:p>
            <a:r>
              <a:rPr lang="en-US" dirty="0" smtClean="0"/>
              <a:t>Operator which is Used to compare Two values</a:t>
            </a:r>
          </a:p>
          <a:p>
            <a:r>
              <a:rPr lang="en-US" dirty="0" smtClean="0"/>
              <a:t>Eg, 5&gt;4</a:t>
            </a:r>
          </a:p>
          <a:p>
            <a:r>
              <a:rPr lang="en-US" dirty="0" smtClean="0"/>
              <a:t>Here &gt; is a comparison operator here we are comparing two value.</a:t>
            </a:r>
          </a:p>
          <a:p>
            <a:r>
              <a:rPr lang="en-US" dirty="0" smtClean="0"/>
              <a:t>Eg,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9" y="4128994"/>
            <a:ext cx="939296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77346"/>
            <a:ext cx="11775503" cy="64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54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Logical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java, Logical operators are symbols that connect two or more expressions od Boolean type (i.e., true or false) and return a Boolean value as a result.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007360"/>
            <a:ext cx="9360859" cy="32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0" y="159845"/>
            <a:ext cx="9993120" cy="18010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0" y="1848012"/>
            <a:ext cx="8184128" cy="48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76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2" y="88546"/>
            <a:ext cx="7487695" cy="5239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2" y="527577"/>
            <a:ext cx="10031225" cy="42476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" y="4775200"/>
            <a:ext cx="8778241" cy="189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51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Unary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</a:rPr>
              <a:t>The Java unary operators require only one operand. Unary operators are used to perform various operations i.e</a:t>
            </a:r>
            <a:r>
              <a:rPr lang="en-US" alt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3"/>
                </a:solidFill>
                <a:latin typeface="Montserrat"/>
              </a:rPr>
              <a:t>incrementing/decrementing a value by one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3"/>
                </a:solidFill>
                <a:latin typeface="Montserrat"/>
              </a:rPr>
              <a:t>negating an expression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3"/>
                </a:solidFill>
                <a:latin typeface="Montserrat"/>
              </a:rPr>
              <a:t>inverting the value of a boolean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3397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ontserrat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39" y="3332463"/>
            <a:ext cx="5359321" cy="32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Ternary Operator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2120" y="6413322"/>
            <a:ext cx="45719" cy="7891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0" y="1637094"/>
            <a:ext cx="9793067" cy="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0" y="2456688"/>
            <a:ext cx="8561758" cy="39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Shift  Operators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08912"/>
            <a:ext cx="9916909" cy="1457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208528"/>
            <a:ext cx="6653906" cy="34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90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7" y="121920"/>
            <a:ext cx="10002646" cy="1581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7" y="1703291"/>
            <a:ext cx="8754100" cy="49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3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8" y="518160"/>
            <a:ext cx="10958038" cy="53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42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 Operators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 Overview of Operators in 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9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9" y="163034"/>
            <a:ext cx="6563641" cy="2305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63" y="2468406"/>
            <a:ext cx="5287113" cy="2095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63" y="4773778"/>
            <a:ext cx="7830643" cy="18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59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8" y="426720"/>
            <a:ext cx="8411177" cy="2429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4" y="2968147"/>
            <a:ext cx="7030431" cy="34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90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Java provides a wide range of operators to make programming efficient and expressive. Understanding and using these operators effectively is key to writing robust code.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4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50160" y="975360"/>
            <a:ext cx="6664960" cy="2692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mainclass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“THANK YOU !"</a:t>
            </a:r>
            <a:r>
              <a:rPr lang="en-US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E6E6FA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55040" y="4328160"/>
            <a:ext cx="10251440" cy="17475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THANK YOU!</a:t>
            </a:r>
            <a:endParaRPr lang="en-US" sz="8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82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Operators are special symbols or keywords used in Java to perform operations on variables and values. They are the building blocks of Java programming.</a:t>
            </a:r>
          </a:p>
          <a:p>
            <a:endParaRPr lang="en-US" dirty="0"/>
          </a:p>
          <a:p>
            <a:r>
              <a:rPr lang="en-US" dirty="0" smtClean="0"/>
              <a:t>1.Arithmetic </a:t>
            </a:r>
            <a:r>
              <a:rPr lang="en-US" dirty="0"/>
              <a:t>operators              5.Relational operators</a:t>
            </a:r>
          </a:p>
          <a:p>
            <a:r>
              <a:rPr lang="en-US" dirty="0"/>
              <a:t>2.Assignment operators             6.Unary operators</a:t>
            </a:r>
          </a:p>
          <a:p>
            <a:r>
              <a:rPr lang="en-US" dirty="0" smtClean="0"/>
              <a:t>3.Bitwise operators                   7.Shift </a:t>
            </a:r>
            <a:r>
              <a:rPr lang="en-US" dirty="0"/>
              <a:t>operators</a:t>
            </a:r>
          </a:p>
          <a:p>
            <a:r>
              <a:rPr lang="en-US" dirty="0"/>
              <a:t>4.Logical operators                  </a:t>
            </a:r>
            <a:r>
              <a:rPr lang="en-US" dirty="0" smtClean="0"/>
              <a:t>8.Ternery </a:t>
            </a:r>
            <a:r>
              <a:rPr lang="en-US" dirty="0"/>
              <a:t>operators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23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54000"/>
            <a:ext cx="112776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12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4" y="111760"/>
            <a:ext cx="11535044" cy="62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89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Arithmetic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4720" y="1767840"/>
            <a:ext cx="9809481" cy="4541520"/>
          </a:xfrm>
        </p:spPr>
        <p:txBody>
          <a:bodyPr>
            <a:normAutofit/>
          </a:bodyPr>
          <a:lstStyle/>
          <a:p>
            <a:r>
              <a:rPr lang="en-US" dirty="0"/>
              <a:t>Arithmetic operators are used to perform common mathematical operations.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64055"/>
            <a:ext cx="8577072" cy="39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1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0"/>
            <a:ext cx="9414237" cy="49785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4978594"/>
            <a:ext cx="8081880" cy="15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13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Assignment Operators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608515"/>
            <a:ext cx="9878804" cy="952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18234"/>
            <a:ext cx="8321040" cy="436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Assignment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9920" y="2006066"/>
            <a:ext cx="1011428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 are used to assign values to variables.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example below, we use the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assign the value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 variable called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" y="2539811"/>
            <a:ext cx="7908635" cy="41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19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224</TotalTime>
  <Words>410</Words>
  <Application>Microsoft Office PowerPoint</Application>
  <PresentationFormat>Widescreen</PresentationFormat>
  <Paragraphs>57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Calibri</vt:lpstr>
      <vt:lpstr>Consolas</vt:lpstr>
      <vt:lpstr>Montserrat</vt:lpstr>
      <vt:lpstr>Tw Cen MT</vt:lpstr>
      <vt:lpstr>Tw Cen MT Condensed</vt:lpstr>
      <vt:lpstr>Verdana</vt:lpstr>
      <vt:lpstr>Wingdings 3</vt:lpstr>
      <vt:lpstr>Integral</vt:lpstr>
      <vt:lpstr>PowerPoint Presentation</vt:lpstr>
      <vt:lpstr>Java Operators</vt:lpstr>
      <vt:lpstr>Introduction</vt:lpstr>
      <vt:lpstr>PowerPoint Presentation</vt:lpstr>
      <vt:lpstr>PowerPoint Presentation</vt:lpstr>
      <vt:lpstr>Arithmetic Operators</vt:lpstr>
      <vt:lpstr>PowerPoint Presentation</vt:lpstr>
      <vt:lpstr>Assignment Operators</vt:lpstr>
      <vt:lpstr>Assignment Operators</vt:lpstr>
      <vt:lpstr>Relational operators</vt:lpstr>
      <vt:lpstr>PowerPoint Presentation</vt:lpstr>
      <vt:lpstr>Logical operators</vt:lpstr>
      <vt:lpstr>PowerPoint Presentation</vt:lpstr>
      <vt:lpstr>PowerPoint Presentation</vt:lpstr>
      <vt:lpstr>Unary Operators</vt:lpstr>
      <vt:lpstr>Ternary Operator</vt:lpstr>
      <vt:lpstr>Shift  Operators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Operators</dc:title>
  <dc:creator>user</dc:creator>
  <cp:lastModifiedBy>user</cp:lastModifiedBy>
  <cp:revision>18</cp:revision>
  <dcterms:created xsi:type="dcterms:W3CDTF">2024-12-24T16:50:17Z</dcterms:created>
  <dcterms:modified xsi:type="dcterms:W3CDTF">2024-12-26T08:07:34Z</dcterms:modified>
</cp:coreProperties>
</file>