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rgbClr val="19191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144139" y="1032261"/>
            <a:ext cx="9096375" cy="9255125"/>
          </a:xfrm>
          <a:custGeom>
            <a:avLst/>
            <a:gdLst/>
            <a:ahLst/>
            <a:cxnLst/>
            <a:rect l="l" t="t" r="r" b="b"/>
            <a:pathLst>
              <a:path w="9096375" h="9255125">
                <a:moveTo>
                  <a:pt x="9096374" y="0"/>
                </a:moveTo>
                <a:lnTo>
                  <a:pt x="0" y="6240660"/>
                </a:lnTo>
                <a:lnTo>
                  <a:pt x="2050865" y="9254736"/>
                </a:lnTo>
                <a:lnTo>
                  <a:pt x="9096374" y="9254736"/>
                </a:lnTo>
                <a:lnTo>
                  <a:pt x="9096374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4813" y="119070"/>
            <a:ext cx="6534149" cy="92868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9191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9191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0" b="1" i="0">
                <a:solidFill>
                  <a:srgbClr val="19191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54527" y="9386642"/>
            <a:ext cx="544830" cy="548640"/>
          </a:xfrm>
          <a:custGeom>
            <a:avLst/>
            <a:gdLst/>
            <a:ahLst/>
            <a:cxnLst/>
            <a:rect l="l" t="t" r="r" b="b"/>
            <a:pathLst>
              <a:path w="544830" h="548640">
                <a:moveTo>
                  <a:pt x="544321" y="0"/>
                </a:moveTo>
                <a:lnTo>
                  <a:pt x="0" y="0"/>
                </a:lnTo>
                <a:lnTo>
                  <a:pt x="0" y="548580"/>
                </a:lnTo>
                <a:lnTo>
                  <a:pt x="544321" y="548580"/>
                </a:lnTo>
                <a:lnTo>
                  <a:pt x="544321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4159484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165201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2653"/>
            <a:ext cx="9095740" cy="10285730"/>
          </a:xfrm>
          <a:custGeom>
            <a:avLst/>
            <a:gdLst/>
            <a:ahLst/>
            <a:cxnLst/>
            <a:rect l="l" t="t" r="r" b="b"/>
            <a:pathLst>
              <a:path w="9095740" h="10285730">
                <a:moveTo>
                  <a:pt x="0" y="0"/>
                </a:moveTo>
                <a:lnTo>
                  <a:pt x="0" y="10285108"/>
                </a:lnTo>
                <a:lnTo>
                  <a:pt x="6348576" y="10285108"/>
                </a:lnTo>
                <a:lnTo>
                  <a:pt x="9095739" y="6247717"/>
                </a:lnTo>
                <a:lnTo>
                  <a:pt x="9095739" y="6240188"/>
                </a:lnTo>
                <a:lnTo>
                  <a:pt x="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4223" y="952449"/>
            <a:ext cx="7245515" cy="2306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0" b="1" i="0">
                <a:solidFill>
                  <a:srgbClr val="191919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4108" rIns="0" bIns="0" rtlCol="0" vert="horz">
            <a:spAutoFit/>
          </a:bodyPr>
          <a:lstStyle/>
          <a:p>
            <a:pPr marL="23495" marR="5080">
              <a:lnSpc>
                <a:spcPct val="80500"/>
              </a:lnSpc>
              <a:spcBef>
                <a:spcPts val="1225"/>
              </a:spcBef>
            </a:pPr>
            <a:r>
              <a:rPr dirty="0" sz="4700" spc="-140"/>
              <a:t>Tools</a:t>
            </a:r>
            <a:r>
              <a:rPr dirty="0" sz="4700" spc="-215"/>
              <a:t> </a:t>
            </a:r>
            <a:r>
              <a:rPr dirty="0" sz="4700" spc="-105"/>
              <a:t>for</a:t>
            </a:r>
            <a:r>
              <a:rPr dirty="0" sz="4700" spc="-215"/>
              <a:t> </a:t>
            </a:r>
            <a:r>
              <a:rPr dirty="0" sz="4700" spc="-95"/>
              <a:t>validating</a:t>
            </a:r>
            <a:r>
              <a:rPr dirty="0" sz="4700" spc="-215"/>
              <a:t> </a:t>
            </a:r>
            <a:r>
              <a:rPr dirty="0" sz="4700" spc="-10"/>
              <a:t>input </a:t>
            </a:r>
            <a:r>
              <a:rPr dirty="0" sz="4700" spc="-80"/>
              <a:t>string</a:t>
            </a:r>
            <a:r>
              <a:rPr dirty="0" sz="4700" spc="-250"/>
              <a:t> </a:t>
            </a:r>
            <a:r>
              <a:rPr dirty="0" sz="4700" spc="-80"/>
              <a:t>using</a:t>
            </a:r>
            <a:r>
              <a:rPr dirty="0" sz="4700" spc="-250"/>
              <a:t> </a:t>
            </a:r>
            <a:r>
              <a:rPr dirty="0" sz="4700" spc="-220"/>
              <a:t>SLR</a:t>
            </a:r>
            <a:r>
              <a:rPr dirty="0" sz="4700" spc="-250"/>
              <a:t> </a:t>
            </a:r>
            <a:r>
              <a:rPr dirty="0" sz="4700" spc="-10"/>
              <a:t>Parsing technique</a:t>
            </a:r>
            <a:endParaRPr sz="4700"/>
          </a:p>
        </p:txBody>
      </p:sp>
      <p:sp>
        <p:nvSpPr>
          <p:cNvPr id="3" name="object 3" descr=""/>
          <p:cNvSpPr/>
          <p:nvPr/>
        </p:nvSpPr>
        <p:spPr>
          <a:xfrm>
            <a:off x="7594548" y="0"/>
            <a:ext cx="1278255" cy="758825"/>
          </a:xfrm>
          <a:custGeom>
            <a:avLst/>
            <a:gdLst/>
            <a:ahLst/>
            <a:cxnLst/>
            <a:rect l="l" t="t" r="r" b="b"/>
            <a:pathLst>
              <a:path w="1278254" h="758825">
                <a:moveTo>
                  <a:pt x="1277912" y="0"/>
                </a:moveTo>
                <a:lnTo>
                  <a:pt x="1277912" y="758799"/>
                </a:lnTo>
                <a:lnTo>
                  <a:pt x="639317" y="758799"/>
                </a:lnTo>
                <a:lnTo>
                  <a:pt x="0" y="758799"/>
                </a:lnTo>
                <a:lnTo>
                  <a:pt x="0" y="0"/>
                </a:lnTo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39257" y="6664922"/>
            <a:ext cx="2230120" cy="154305"/>
          </a:xfrm>
          <a:custGeom>
            <a:avLst/>
            <a:gdLst/>
            <a:ahLst/>
            <a:cxnLst/>
            <a:rect l="l" t="t" r="r" b="b"/>
            <a:pathLst>
              <a:path w="2230120" h="154304">
                <a:moveTo>
                  <a:pt x="99" y="0"/>
                </a:moveTo>
                <a:lnTo>
                  <a:pt x="0" y="152641"/>
                </a:lnTo>
                <a:lnTo>
                  <a:pt x="2229837" y="154089"/>
                </a:lnTo>
                <a:lnTo>
                  <a:pt x="2229939" y="1435"/>
                </a:lnTo>
                <a:lnTo>
                  <a:pt x="99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733230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28262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723307" y="913102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80"/>
                </a:lnTo>
                <a:lnTo>
                  <a:pt x="274307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594954" y="7178573"/>
            <a:ext cx="4334510" cy="904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50" b="1">
                <a:latin typeface="Tahoma"/>
                <a:cs typeface="Tahoma"/>
              </a:rPr>
              <a:t>Jeeva</a:t>
            </a:r>
            <a:r>
              <a:rPr dirty="0" sz="2850" spc="-145" b="1">
                <a:latin typeface="Tahoma"/>
                <a:cs typeface="Tahoma"/>
              </a:rPr>
              <a:t> </a:t>
            </a:r>
            <a:r>
              <a:rPr dirty="0" sz="2850" spc="-105" b="1">
                <a:latin typeface="Tahoma"/>
                <a:cs typeface="Tahoma"/>
              </a:rPr>
              <a:t>K</a:t>
            </a:r>
            <a:r>
              <a:rPr dirty="0" sz="2850" spc="-140" b="1">
                <a:latin typeface="Tahoma"/>
                <a:cs typeface="Tahoma"/>
              </a:rPr>
              <a:t> </a:t>
            </a:r>
            <a:r>
              <a:rPr dirty="0" sz="2850" spc="440" b="1">
                <a:latin typeface="Tahoma"/>
                <a:cs typeface="Tahoma"/>
              </a:rPr>
              <a:t>-</a:t>
            </a:r>
            <a:r>
              <a:rPr dirty="0" sz="2850" spc="-140" b="1">
                <a:latin typeface="Tahoma"/>
                <a:cs typeface="Tahoma"/>
              </a:rPr>
              <a:t> </a:t>
            </a:r>
            <a:r>
              <a:rPr dirty="0" sz="2850" spc="-75" b="1">
                <a:latin typeface="Tahoma"/>
                <a:cs typeface="Tahoma"/>
              </a:rPr>
              <a:t>192221084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2850" spc="-10" b="1">
                <a:latin typeface="Tahoma"/>
                <a:cs typeface="Tahoma"/>
              </a:rPr>
              <a:t>Aravinth</a:t>
            </a:r>
            <a:r>
              <a:rPr dirty="0" sz="2850" spc="-180" b="1">
                <a:latin typeface="Tahoma"/>
                <a:cs typeface="Tahoma"/>
              </a:rPr>
              <a:t> </a:t>
            </a:r>
            <a:r>
              <a:rPr dirty="0" sz="2850" spc="-190" b="1">
                <a:latin typeface="Tahoma"/>
                <a:cs typeface="Tahoma"/>
              </a:rPr>
              <a:t>Raj</a:t>
            </a:r>
            <a:r>
              <a:rPr dirty="0" sz="2850" spc="-165" b="1">
                <a:latin typeface="Tahoma"/>
                <a:cs typeface="Tahoma"/>
              </a:rPr>
              <a:t> </a:t>
            </a:r>
            <a:r>
              <a:rPr dirty="0" sz="2850" spc="440" b="1">
                <a:latin typeface="Tahoma"/>
                <a:cs typeface="Tahoma"/>
              </a:rPr>
              <a:t>-</a:t>
            </a:r>
            <a:r>
              <a:rPr dirty="0" sz="2850" spc="-170" b="1">
                <a:latin typeface="Tahoma"/>
                <a:cs typeface="Tahoma"/>
              </a:rPr>
              <a:t> </a:t>
            </a:r>
            <a:r>
              <a:rPr dirty="0" sz="2850" spc="-310" b="1">
                <a:latin typeface="Tahoma"/>
                <a:cs typeface="Tahoma"/>
              </a:rPr>
              <a:t>192210197</a:t>
            </a:r>
            <a:endParaRPr sz="2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324" y="169811"/>
            <a:ext cx="6505574" cy="92194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6221583" y="8567991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8" y="1277909"/>
                </a:moveTo>
                <a:lnTo>
                  <a:pt x="0" y="1277909"/>
                </a:lnTo>
                <a:lnTo>
                  <a:pt x="0" y="0"/>
                </a:lnTo>
                <a:lnTo>
                  <a:pt x="1277874" y="0"/>
                </a:lnTo>
                <a:lnTo>
                  <a:pt x="1277874" y="1277909"/>
                </a:lnTo>
                <a:lnTo>
                  <a:pt x="639318" y="1277909"/>
                </a:lnTo>
                <a:close/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8568" y="1399032"/>
            <a:ext cx="7336535" cy="62179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800" y="2878721"/>
            <a:ext cx="2046757" cy="285483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6114269" y="3800703"/>
            <a:ext cx="575945" cy="229235"/>
          </a:xfrm>
          <a:custGeom>
            <a:avLst/>
            <a:gdLst/>
            <a:ahLst/>
            <a:cxnLst/>
            <a:rect l="l" t="t" r="r" b="b"/>
            <a:pathLst>
              <a:path w="575944" h="229235">
                <a:moveTo>
                  <a:pt x="42037" y="147358"/>
                </a:moveTo>
                <a:lnTo>
                  <a:pt x="254" y="147358"/>
                </a:lnTo>
                <a:lnTo>
                  <a:pt x="244" y="155524"/>
                </a:lnTo>
                <a:lnTo>
                  <a:pt x="77" y="156870"/>
                </a:lnTo>
                <a:lnTo>
                  <a:pt x="0" y="159766"/>
                </a:lnTo>
                <a:lnTo>
                  <a:pt x="373" y="166649"/>
                </a:lnTo>
                <a:lnTo>
                  <a:pt x="500" y="168990"/>
                </a:lnTo>
                <a:lnTo>
                  <a:pt x="17319" y="204225"/>
                </a:lnTo>
                <a:lnTo>
                  <a:pt x="50980" y="223226"/>
                </a:lnTo>
                <a:lnTo>
                  <a:pt x="93345" y="228828"/>
                </a:lnTo>
                <a:lnTo>
                  <a:pt x="106132" y="228402"/>
                </a:lnTo>
                <a:lnTo>
                  <a:pt x="149971" y="218036"/>
                </a:lnTo>
                <a:lnTo>
                  <a:pt x="178308" y="191369"/>
                </a:lnTo>
                <a:lnTo>
                  <a:pt x="178372" y="191211"/>
                </a:lnTo>
                <a:lnTo>
                  <a:pt x="92456" y="191211"/>
                </a:lnTo>
                <a:lnTo>
                  <a:pt x="84978" y="190984"/>
                </a:lnTo>
                <a:lnTo>
                  <a:pt x="78956" y="190398"/>
                </a:lnTo>
                <a:lnTo>
                  <a:pt x="78523" y="190398"/>
                </a:lnTo>
                <a:lnTo>
                  <a:pt x="71453" y="189164"/>
                </a:lnTo>
                <a:lnTo>
                  <a:pt x="41783" y="166649"/>
                </a:lnTo>
                <a:lnTo>
                  <a:pt x="41841" y="158724"/>
                </a:lnTo>
                <a:lnTo>
                  <a:pt x="41910" y="156870"/>
                </a:lnTo>
                <a:lnTo>
                  <a:pt x="42037" y="155524"/>
                </a:lnTo>
                <a:lnTo>
                  <a:pt x="42037" y="147358"/>
                </a:lnTo>
                <a:close/>
              </a:path>
              <a:path w="575944" h="229235">
                <a:moveTo>
                  <a:pt x="94234" y="0"/>
                </a:moveTo>
                <a:lnTo>
                  <a:pt x="49063" y="6268"/>
                </a:lnTo>
                <a:lnTo>
                  <a:pt x="14559" y="30048"/>
                </a:lnTo>
                <a:lnTo>
                  <a:pt x="5370" y="65125"/>
                </a:lnTo>
                <a:lnTo>
                  <a:pt x="5539" y="68275"/>
                </a:lnTo>
                <a:lnTo>
                  <a:pt x="29210" y="107124"/>
                </a:lnTo>
                <a:lnTo>
                  <a:pt x="65690" y="123191"/>
                </a:lnTo>
                <a:lnTo>
                  <a:pt x="85369" y="128584"/>
                </a:lnTo>
                <a:lnTo>
                  <a:pt x="97994" y="131965"/>
                </a:lnTo>
                <a:lnTo>
                  <a:pt x="112141" y="135953"/>
                </a:lnTo>
                <a:lnTo>
                  <a:pt x="119158" y="138470"/>
                </a:lnTo>
                <a:lnTo>
                  <a:pt x="124968" y="141185"/>
                </a:lnTo>
                <a:lnTo>
                  <a:pt x="130937" y="143865"/>
                </a:lnTo>
                <a:lnTo>
                  <a:pt x="135509" y="147002"/>
                </a:lnTo>
                <a:lnTo>
                  <a:pt x="138557" y="150622"/>
                </a:lnTo>
                <a:lnTo>
                  <a:pt x="141732" y="154241"/>
                </a:lnTo>
                <a:lnTo>
                  <a:pt x="143383" y="158724"/>
                </a:lnTo>
                <a:lnTo>
                  <a:pt x="143383" y="168338"/>
                </a:lnTo>
                <a:lnTo>
                  <a:pt x="142618" y="171405"/>
                </a:lnTo>
                <a:lnTo>
                  <a:pt x="142494" y="171907"/>
                </a:lnTo>
                <a:lnTo>
                  <a:pt x="101481" y="190984"/>
                </a:lnTo>
                <a:lnTo>
                  <a:pt x="101128" y="190984"/>
                </a:lnTo>
                <a:lnTo>
                  <a:pt x="97028" y="191211"/>
                </a:lnTo>
                <a:lnTo>
                  <a:pt x="178372" y="191211"/>
                </a:lnTo>
                <a:lnTo>
                  <a:pt x="182005" y="182219"/>
                </a:lnTo>
                <a:lnTo>
                  <a:pt x="182118" y="181940"/>
                </a:lnTo>
                <a:lnTo>
                  <a:pt x="184215" y="172275"/>
                </a:lnTo>
                <a:lnTo>
                  <a:pt x="184295" y="171907"/>
                </a:lnTo>
                <a:lnTo>
                  <a:pt x="184404" y="171405"/>
                </a:lnTo>
                <a:lnTo>
                  <a:pt x="185166" y="159766"/>
                </a:lnTo>
                <a:lnTo>
                  <a:pt x="185046" y="157492"/>
                </a:lnTo>
                <a:lnTo>
                  <a:pt x="184942" y="155524"/>
                </a:lnTo>
                <a:lnTo>
                  <a:pt x="184875" y="154241"/>
                </a:lnTo>
                <a:lnTo>
                  <a:pt x="166437" y="117903"/>
                </a:lnTo>
                <a:lnTo>
                  <a:pt x="131135" y="100096"/>
                </a:lnTo>
                <a:lnTo>
                  <a:pt x="78232" y="85128"/>
                </a:lnTo>
                <a:lnTo>
                  <a:pt x="71120" y="82765"/>
                </a:lnTo>
                <a:lnTo>
                  <a:pt x="46990" y="64287"/>
                </a:lnTo>
                <a:lnTo>
                  <a:pt x="46990" y="55753"/>
                </a:lnTo>
                <a:lnTo>
                  <a:pt x="86860" y="37812"/>
                </a:lnTo>
                <a:lnTo>
                  <a:pt x="95123" y="37617"/>
                </a:lnTo>
                <a:lnTo>
                  <a:pt x="173141" y="37617"/>
                </a:lnTo>
                <a:lnTo>
                  <a:pt x="172247" y="35687"/>
                </a:lnTo>
                <a:lnTo>
                  <a:pt x="140874" y="8494"/>
                </a:lnTo>
                <a:lnTo>
                  <a:pt x="111441" y="1006"/>
                </a:lnTo>
                <a:lnTo>
                  <a:pt x="111809" y="1006"/>
                </a:lnTo>
                <a:lnTo>
                  <a:pt x="102960" y="252"/>
                </a:lnTo>
                <a:lnTo>
                  <a:pt x="103426" y="252"/>
                </a:lnTo>
                <a:lnTo>
                  <a:pt x="94234" y="0"/>
                </a:lnTo>
                <a:close/>
              </a:path>
              <a:path w="575944" h="229235">
                <a:moveTo>
                  <a:pt x="173141" y="37617"/>
                </a:moveTo>
                <a:lnTo>
                  <a:pt x="103759" y="37617"/>
                </a:lnTo>
                <a:lnTo>
                  <a:pt x="111252" y="38785"/>
                </a:lnTo>
                <a:lnTo>
                  <a:pt x="124460" y="43446"/>
                </a:lnTo>
                <a:lnTo>
                  <a:pt x="129413" y="46545"/>
                </a:lnTo>
                <a:lnTo>
                  <a:pt x="132842" y="50406"/>
                </a:lnTo>
                <a:lnTo>
                  <a:pt x="136144" y="54267"/>
                </a:lnTo>
                <a:lnTo>
                  <a:pt x="137795" y="58864"/>
                </a:lnTo>
                <a:lnTo>
                  <a:pt x="137795" y="75095"/>
                </a:lnTo>
                <a:lnTo>
                  <a:pt x="179070" y="75095"/>
                </a:lnTo>
                <a:lnTo>
                  <a:pt x="173232" y="37812"/>
                </a:lnTo>
                <a:lnTo>
                  <a:pt x="173141" y="37617"/>
                </a:lnTo>
                <a:close/>
              </a:path>
              <a:path w="575944" h="229235">
                <a:moveTo>
                  <a:pt x="256794" y="3644"/>
                </a:moveTo>
                <a:lnTo>
                  <a:pt x="215265" y="3644"/>
                </a:lnTo>
                <a:lnTo>
                  <a:pt x="215265" y="225183"/>
                </a:lnTo>
                <a:lnTo>
                  <a:pt x="360680" y="225183"/>
                </a:lnTo>
                <a:lnTo>
                  <a:pt x="360680" y="187274"/>
                </a:lnTo>
                <a:lnTo>
                  <a:pt x="256794" y="187274"/>
                </a:lnTo>
                <a:lnTo>
                  <a:pt x="256794" y="3644"/>
                </a:lnTo>
                <a:close/>
              </a:path>
              <a:path w="575944" h="229235">
                <a:moveTo>
                  <a:pt x="494665" y="3644"/>
                </a:moveTo>
                <a:lnTo>
                  <a:pt x="378460" y="3644"/>
                </a:lnTo>
                <a:lnTo>
                  <a:pt x="378460" y="225183"/>
                </a:lnTo>
                <a:lnTo>
                  <a:pt x="419989" y="225183"/>
                </a:lnTo>
                <a:lnTo>
                  <a:pt x="419989" y="142074"/>
                </a:lnTo>
                <a:lnTo>
                  <a:pt x="534541" y="142074"/>
                </a:lnTo>
                <a:lnTo>
                  <a:pt x="530479" y="133896"/>
                </a:lnTo>
                <a:lnTo>
                  <a:pt x="536666" y="130673"/>
                </a:lnTo>
                <a:lnTo>
                  <a:pt x="542639" y="125920"/>
                </a:lnTo>
                <a:lnTo>
                  <a:pt x="548374" y="119633"/>
                </a:lnTo>
                <a:lnTo>
                  <a:pt x="553847" y="111810"/>
                </a:lnTo>
                <a:lnTo>
                  <a:pt x="557563" y="104749"/>
                </a:lnTo>
                <a:lnTo>
                  <a:pt x="419989" y="104749"/>
                </a:lnTo>
                <a:lnTo>
                  <a:pt x="419989" y="41262"/>
                </a:lnTo>
                <a:lnTo>
                  <a:pt x="558996" y="41262"/>
                </a:lnTo>
                <a:lnTo>
                  <a:pt x="556895" y="36360"/>
                </a:lnTo>
                <a:lnTo>
                  <a:pt x="525061" y="8493"/>
                </a:lnTo>
                <a:lnTo>
                  <a:pt x="505717" y="4183"/>
                </a:lnTo>
                <a:lnTo>
                  <a:pt x="494665" y="3644"/>
                </a:lnTo>
                <a:close/>
              </a:path>
              <a:path w="575944" h="229235">
                <a:moveTo>
                  <a:pt x="534541" y="142074"/>
                </a:moveTo>
                <a:lnTo>
                  <a:pt x="489204" y="142074"/>
                </a:lnTo>
                <a:lnTo>
                  <a:pt x="529971" y="225183"/>
                </a:lnTo>
                <a:lnTo>
                  <a:pt x="575818" y="225183"/>
                </a:lnTo>
                <a:lnTo>
                  <a:pt x="534541" y="142074"/>
                </a:lnTo>
                <a:close/>
              </a:path>
              <a:path w="575944" h="229235">
                <a:moveTo>
                  <a:pt x="558996" y="41262"/>
                </a:moveTo>
                <a:lnTo>
                  <a:pt x="498983" y="41262"/>
                </a:lnTo>
                <a:lnTo>
                  <a:pt x="504825" y="42481"/>
                </a:lnTo>
                <a:lnTo>
                  <a:pt x="509143" y="44907"/>
                </a:lnTo>
                <a:lnTo>
                  <a:pt x="513715" y="47282"/>
                </a:lnTo>
                <a:lnTo>
                  <a:pt x="517017" y="50609"/>
                </a:lnTo>
                <a:lnTo>
                  <a:pt x="521589" y="59080"/>
                </a:lnTo>
                <a:lnTo>
                  <a:pt x="522859" y="64503"/>
                </a:lnTo>
                <a:lnTo>
                  <a:pt x="522859" y="71145"/>
                </a:lnTo>
                <a:lnTo>
                  <a:pt x="501650" y="104749"/>
                </a:lnTo>
                <a:lnTo>
                  <a:pt x="557563" y="104749"/>
                </a:lnTo>
                <a:lnTo>
                  <a:pt x="558587" y="102802"/>
                </a:lnTo>
                <a:lnTo>
                  <a:pt x="561959" y="93021"/>
                </a:lnTo>
                <a:lnTo>
                  <a:pt x="563973" y="82467"/>
                </a:lnTo>
                <a:lnTo>
                  <a:pt x="564642" y="71145"/>
                </a:lnTo>
                <a:lnTo>
                  <a:pt x="564163" y="61698"/>
                </a:lnTo>
                <a:lnTo>
                  <a:pt x="562721" y="52752"/>
                </a:lnTo>
                <a:lnTo>
                  <a:pt x="560302" y="44306"/>
                </a:lnTo>
                <a:lnTo>
                  <a:pt x="558996" y="41262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06800" y="4250321"/>
            <a:ext cx="2631376" cy="28816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9867937" y="2702490"/>
            <a:ext cx="7014845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43125">
              <a:lnSpc>
                <a:spcPct val="125000"/>
              </a:lnSpc>
              <a:spcBef>
                <a:spcPts val="100"/>
              </a:spcBef>
            </a:pP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crucial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software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development.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It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ensures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data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meets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specific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criteria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before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processing.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This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presentation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will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explore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how</a:t>
            </a:r>
            <a:endParaRPr sz="2400">
              <a:latin typeface="Microsoft Sans Serif"/>
              <a:cs typeface="Microsoft Sans Serif"/>
            </a:endParaRPr>
          </a:p>
          <a:p>
            <a:pPr marL="12700" marR="360045" indent="2720340">
              <a:lnSpc>
                <a:spcPct val="125000"/>
              </a:lnSpc>
            </a:pP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enhance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input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validation,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improving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reliability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applications.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8962" y="2941406"/>
            <a:ext cx="18109565" cy="7345680"/>
            <a:chOff x="178962" y="2941406"/>
            <a:chExt cx="18109565" cy="7345680"/>
          </a:xfrm>
        </p:grpSpPr>
        <p:sp>
          <p:nvSpPr>
            <p:cNvPr id="3" name="object 3" descr=""/>
            <p:cNvSpPr/>
            <p:nvPr/>
          </p:nvSpPr>
          <p:spPr>
            <a:xfrm>
              <a:off x="13248568" y="2941406"/>
              <a:ext cx="5039995" cy="7345680"/>
            </a:xfrm>
            <a:custGeom>
              <a:avLst/>
              <a:gdLst/>
              <a:ahLst/>
              <a:cxnLst/>
              <a:rect l="l" t="t" r="r" b="b"/>
              <a:pathLst>
                <a:path w="5039994" h="7345680">
                  <a:moveTo>
                    <a:pt x="5039481" y="0"/>
                  </a:moveTo>
                  <a:lnTo>
                    <a:pt x="0" y="7345591"/>
                  </a:lnTo>
                  <a:lnTo>
                    <a:pt x="5039481" y="7345591"/>
                  </a:lnTo>
                  <a:lnTo>
                    <a:pt x="5039481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962" y="5524136"/>
              <a:ext cx="16859248" cy="4762500"/>
            </a:xfrm>
            <a:prstGeom prst="rect">
              <a:avLst/>
            </a:prstGeom>
          </p:spPr>
        </p:pic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296" y="1386840"/>
            <a:ext cx="5373624" cy="53644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35113" y="1491056"/>
            <a:ext cx="1311059" cy="22506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610043" y="1345787"/>
            <a:ext cx="8403590" cy="11017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 indent="1364615">
              <a:lnSpc>
                <a:spcPct val="126699"/>
              </a:lnSpc>
              <a:spcBef>
                <a:spcPts val="130"/>
              </a:spcBef>
            </a:pP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(Simple</a:t>
            </a:r>
            <a:r>
              <a:rPr dirty="0" sz="1850" spc="-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LR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Parsing)</a:t>
            </a:r>
            <a:r>
              <a:rPr dirty="0" sz="1850" spc="-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is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method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used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in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compiler</a:t>
            </a:r>
            <a:r>
              <a:rPr dirty="0" sz="1850" spc="-7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design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to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 spc="-10">
                <a:solidFill>
                  <a:srgbClr val="191919"/>
                </a:solidFill>
                <a:latin typeface="Microsoft Sans Serif"/>
                <a:cs typeface="Microsoft Sans Serif"/>
              </a:rPr>
              <a:t>analyze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dirty="0" sz="1850" spc="-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syntax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of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input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data.</a:t>
            </a:r>
            <a:r>
              <a:rPr dirty="0" sz="1850" spc="-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It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constructs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parse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tree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checks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if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 spc="-10">
                <a:solidFill>
                  <a:srgbClr val="191919"/>
                </a:solidFill>
                <a:latin typeface="Microsoft Sans Serif"/>
                <a:cs typeface="Microsoft Sans Serif"/>
              </a:rPr>
              <a:t>input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conforms</a:t>
            </a:r>
            <a:r>
              <a:rPr dirty="0" sz="1850" spc="-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to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dirty="0" sz="1850" spc="-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defined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 spc="-20">
                <a:solidFill>
                  <a:srgbClr val="191919"/>
                </a:solidFill>
                <a:latin typeface="Microsoft Sans Serif"/>
                <a:cs typeface="Microsoft Sans Serif"/>
              </a:rPr>
              <a:t>grammar,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ensuring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that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only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valid</a:t>
            </a:r>
            <a:r>
              <a:rPr dirty="0" sz="1850" spc="-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data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>
                <a:solidFill>
                  <a:srgbClr val="191919"/>
                </a:solidFill>
                <a:latin typeface="Microsoft Sans Serif"/>
                <a:cs typeface="Microsoft Sans Serif"/>
              </a:rPr>
              <a:t>is</a:t>
            </a:r>
            <a:r>
              <a:rPr dirty="0" sz="1850" spc="-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1850" spc="-10">
                <a:solidFill>
                  <a:srgbClr val="191919"/>
                </a:solidFill>
                <a:latin typeface="Microsoft Sans Serif"/>
                <a:cs typeface="Microsoft Sans Serif"/>
              </a:rPr>
              <a:t>processed.</a:t>
            </a:r>
            <a:endParaRPr sz="1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3435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578402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80"/>
                </a:lnTo>
                <a:lnTo>
                  <a:pt x="274307" y="548580"/>
                </a:lnTo>
                <a:lnTo>
                  <a:pt x="548627" y="548580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583357" y="938664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80"/>
                </a:lnTo>
                <a:lnTo>
                  <a:pt x="274320" y="548580"/>
                </a:lnTo>
                <a:lnTo>
                  <a:pt x="548640" y="548580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9187205" y="4582"/>
            <a:ext cx="9096375" cy="10282555"/>
            <a:chOff x="9187205" y="4582"/>
            <a:chExt cx="9096375" cy="10282555"/>
          </a:xfrm>
        </p:grpSpPr>
        <p:sp>
          <p:nvSpPr>
            <p:cNvPr id="6" name="object 6" descr=""/>
            <p:cNvSpPr/>
            <p:nvPr/>
          </p:nvSpPr>
          <p:spPr>
            <a:xfrm>
              <a:off x="9187205" y="4582"/>
              <a:ext cx="9096375" cy="10282555"/>
            </a:xfrm>
            <a:custGeom>
              <a:avLst/>
              <a:gdLst/>
              <a:ahLst/>
              <a:cxnLst/>
              <a:rect l="l" t="t" r="r" b="b"/>
              <a:pathLst>
                <a:path w="9096375" h="10282555">
                  <a:moveTo>
                    <a:pt x="9096374" y="0"/>
                  </a:moveTo>
                  <a:lnTo>
                    <a:pt x="0" y="6240656"/>
                  </a:lnTo>
                  <a:lnTo>
                    <a:pt x="2750123" y="10282416"/>
                  </a:lnTo>
                  <a:lnTo>
                    <a:pt x="9096374" y="10282416"/>
                  </a:lnTo>
                  <a:lnTo>
                    <a:pt x="9096374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5013" y="169811"/>
              <a:ext cx="6515087" cy="9219450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296" y="1389888"/>
            <a:ext cx="7306056" cy="85039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5564" y="2879267"/>
            <a:ext cx="3294875" cy="288150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7227506" y="3392741"/>
            <a:ext cx="638175" cy="180340"/>
          </a:xfrm>
          <a:custGeom>
            <a:avLst/>
            <a:gdLst/>
            <a:ahLst/>
            <a:cxnLst/>
            <a:rect l="l" t="t" r="r" b="b"/>
            <a:pathLst>
              <a:path w="638175" h="180339">
                <a:moveTo>
                  <a:pt x="80594" y="0"/>
                </a:moveTo>
                <a:lnTo>
                  <a:pt x="36207" y="9893"/>
                </a:lnTo>
                <a:lnTo>
                  <a:pt x="9080" y="39852"/>
                </a:lnTo>
                <a:lnTo>
                  <a:pt x="0" y="90106"/>
                </a:lnTo>
                <a:lnTo>
                  <a:pt x="515" y="103124"/>
                </a:lnTo>
                <a:lnTo>
                  <a:pt x="14167" y="149648"/>
                </a:lnTo>
                <a:lnTo>
                  <a:pt x="45492" y="174580"/>
                </a:lnTo>
                <a:lnTo>
                  <a:pt x="79400" y="180136"/>
                </a:lnTo>
                <a:lnTo>
                  <a:pt x="87908" y="179848"/>
                </a:lnTo>
                <a:lnTo>
                  <a:pt x="95962" y="178984"/>
                </a:lnTo>
                <a:lnTo>
                  <a:pt x="102904" y="177668"/>
                </a:lnTo>
                <a:lnTo>
                  <a:pt x="103120" y="177668"/>
                </a:lnTo>
                <a:lnTo>
                  <a:pt x="141084" y="156718"/>
                </a:lnTo>
                <a:lnTo>
                  <a:pt x="147877" y="145567"/>
                </a:lnTo>
                <a:lnTo>
                  <a:pt x="70929" y="145567"/>
                </a:lnTo>
                <a:lnTo>
                  <a:pt x="63614" y="144005"/>
                </a:lnTo>
                <a:lnTo>
                  <a:pt x="40767" y="110794"/>
                </a:lnTo>
                <a:lnTo>
                  <a:pt x="40525" y="103124"/>
                </a:lnTo>
                <a:lnTo>
                  <a:pt x="155460" y="103124"/>
                </a:lnTo>
                <a:lnTo>
                  <a:pt x="155460" y="84010"/>
                </a:lnTo>
                <a:lnTo>
                  <a:pt x="154931" y="70937"/>
                </a:lnTo>
                <a:lnTo>
                  <a:pt x="154862" y="70408"/>
                </a:lnTo>
                <a:lnTo>
                  <a:pt x="41414" y="70408"/>
                </a:lnTo>
                <a:lnTo>
                  <a:pt x="41859" y="64503"/>
                </a:lnTo>
                <a:lnTo>
                  <a:pt x="71374" y="34569"/>
                </a:lnTo>
                <a:lnTo>
                  <a:pt x="145104" y="34569"/>
                </a:lnTo>
                <a:lnTo>
                  <a:pt x="142225" y="29236"/>
                </a:lnTo>
                <a:lnTo>
                  <a:pt x="103153" y="2474"/>
                </a:lnTo>
                <a:lnTo>
                  <a:pt x="103306" y="2474"/>
                </a:lnTo>
                <a:lnTo>
                  <a:pt x="92330" y="618"/>
                </a:lnTo>
                <a:lnTo>
                  <a:pt x="92520" y="618"/>
                </a:lnTo>
                <a:lnTo>
                  <a:pt x="80594" y="0"/>
                </a:lnTo>
                <a:close/>
              </a:path>
              <a:path w="638175" h="180339">
                <a:moveTo>
                  <a:pt x="155092" y="109359"/>
                </a:moveTo>
                <a:lnTo>
                  <a:pt x="116205" y="109359"/>
                </a:lnTo>
                <a:lnTo>
                  <a:pt x="115911" y="117616"/>
                </a:lnTo>
                <a:lnTo>
                  <a:pt x="115855" y="118237"/>
                </a:lnTo>
                <a:lnTo>
                  <a:pt x="86194" y="145567"/>
                </a:lnTo>
                <a:lnTo>
                  <a:pt x="147877" y="145567"/>
                </a:lnTo>
                <a:lnTo>
                  <a:pt x="155006" y="110794"/>
                </a:lnTo>
                <a:lnTo>
                  <a:pt x="155092" y="109359"/>
                </a:lnTo>
                <a:close/>
              </a:path>
              <a:path w="638175" h="180339">
                <a:moveTo>
                  <a:pt x="145104" y="34569"/>
                </a:moveTo>
                <a:lnTo>
                  <a:pt x="85305" y="34569"/>
                </a:lnTo>
                <a:lnTo>
                  <a:pt x="90182" y="35318"/>
                </a:lnTo>
                <a:lnTo>
                  <a:pt x="94348" y="36804"/>
                </a:lnTo>
                <a:lnTo>
                  <a:pt x="98513" y="38239"/>
                </a:lnTo>
                <a:lnTo>
                  <a:pt x="102133" y="40551"/>
                </a:lnTo>
                <a:lnTo>
                  <a:pt x="105206" y="43713"/>
                </a:lnTo>
                <a:lnTo>
                  <a:pt x="108280" y="46837"/>
                </a:lnTo>
                <a:lnTo>
                  <a:pt x="110680" y="51054"/>
                </a:lnTo>
                <a:lnTo>
                  <a:pt x="112407" y="56362"/>
                </a:lnTo>
                <a:lnTo>
                  <a:pt x="114198" y="61658"/>
                </a:lnTo>
                <a:lnTo>
                  <a:pt x="115087" y="66344"/>
                </a:lnTo>
                <a:lnTo>
                  <a:pt x="115087" y="70408"/>
                </a:lnTo>
                <a:lnTo>
                  <a:pt x="154862" y="70408"/>
                </a:lnTo>
                <a:lnTo>
                  <a:pt x="153344" y="58921"/>
                </a:lnTo>
                <a:lnTo>
                  <a:pt x="150697" y="47963"/>
                </a:lnTo>
                <a:lnTo>
                  <a:pt x="147056" y="38239"/>
                </a:lnTo>
                <a:lnTo>
                  <a:pt x="146989" y="38061"/>
                </a:lnTo>
                <a:lnTo>
                  <a:pt x="145104" y="34569"/>
                </a:lnTo>
                <a:close/>
              </a:path>
              <a:path w="638175" h="180339">
                <a:moveTo>
                  <a:pt x="209626" y="3721"/>
                </a:moveTo>
                <a:lnTo>
                  <a:pt x="176022" y="3721"/>
                </a:lnTo>
                <a:lnTo>
                  <a:pt x="176022" y="176491"/>
                </a:lnTo>
                <a:lnTo>
                  <a:pt x="215417" y="176491"/>
                </a:lnTo>
                <a:lnTo>
                  <a:pt x="215417" y="74815"/>
                </a:lnTo>
                <a:lnTo>
                  <a:pt x="216090" y="69138"/>
                </a:lnTo>
                <a:lnTo>
                  <a:pt x="242722" y="39776"/>
                </a:lnTo>
                <a:lnTo>
                  <a:pt x="265087" y="39776"/>
                </a:lnTo>
                <a:lnTo>
                  <a:pt x="265087" y="20040"/>
                </a:lnTo>
                <a:lnTo>
                  <a:pt x="209029" y="20040"/>
                </a:lnTo>
                <a:lnTo>
                  <a:pt x="209585" y="4838"/>
                </a:lnTo>
                <a:lnTo>
                  <a:pt x="209626" y="3721"/>
                </a:lnTo>
                <a:close/>
              </a:path>
              <a:path w="638175" h="180339">
                <a:moveTo>
                  <a:pt x="248234" y="0"/>
                </a:moveTo>
                <a:lnTo>
                  <a:pt x="236435" y="0"/>
                </a:lnTo>
                <a:lnTo>
                  <a:pt x="229400" y="1765"/>
                </a:lnTo>
                <a:lnTo>
                  <a:pt x="209029" y="20040"/>
                </a:lnTo>
                <a:lnTo>
                  <a:pt x="265087" y="20040"/>
                </a:lnTo>
                <a:lnTo>
                  <a:pt x="265087" y="4838"/>
                </a:lnTo>
                <a:lnTo>
                  <a:pt x="260972" y="2857"/>
                </a:lnTo>
                <a:lnTo>
                  <a:pt x="257416" y="1562"/>
                </a:lnTo>
                <a:lnTo>
                  <a:pt x="254444" y="965"/>
                </a:lnTo>
                <a:lnTo>
                  <a:pt x="251472" y="330"/>
                </a:lnTo>
                <a:lnTo>
                  <a:pt x="248234" y="0"/>
                </a:lnTo>
                <a:close/>
              </a:path>
              <a:path w="638175" h="180339">
                <a:moveTo>
                  <a:pt x="447205" y="0"/>
                </a:moveTo>
                <a:lnTo>
                  <a:pt x="403034" y="9893"/>
                </a:lnTo>
                <a:lnTo>
                  <a:pt x="375386" y="39776"/>
                </a:lnTo>
                <a:lnTo>
                  <a:pt x="366014" y="90106"/>
                </a:lnTo>
                <a:lnTo>
                  <a:pt x="366509" y="102290"/>
                </a:lnTo>
                <a:lnTo>
                  <a:pt x="366599" y="104508"/>
                </a:lnTo>
                <a:lnTo>
                  <a:pt x="380653" y="149691"/>
                </a:lnTo>
                <a:lnTo>
                  <a:pt x="412631" y="174580"/>
                </a:lnTo>
                <a:lnTo>
                  <a:pt x="447205" y="180136"/>
                </a:lnTo>
                <a:lnTo>
                  <a:pt x="459728" y="179519"/>
                </a:lnTo>
                <a:lnTo>
                  <a:pt x="499983" y="164669"/>
                </a:lnTo>
                <a:lnTo>
                  <a:pt x="516298" y="144970"/>
                </a:lnTo>
                <a:lnTo>
                  <a:pt x="437984" y="144970"/>
                </a:lnTo>
                <a:lnTo>
                  <a:pt x="430428" y="143268"/>
                </a:lnTo>
                <a:lnTo>
                  <a:pt x="407820" y="110232"/>
                </a:lnTo>
                <a:lnTo>
                  <a:pt x="406692" y="93446"/>
                </a:lnTo>
                <a:lnTo>
                  <a:pt x="406692" y="86766"/>
                </a:lnTo>
                <a:lnTo>
                  <a:pt x="414248" y="49174"/>
                </a:lnTo>
                <a:lnTo>
                  <a:pt x="437984" y="35166"/>
                </a:lnTo>
                <a:lnTo>
                  <a:pt x="516325" y="35166"/>
                </a:lnTo>
                <a:lnTo>
                  <a:pt x="513699" y="30408"/>
                </a:lnTo>
                <a:lnTo>
                  <a:pt x="481845" y="5566"/>
                </a:lnTo>
                <a:lnTo>
                  <a:pt x="459728" y="618"/>
                </a:lnTo>
                <a:lnTo>
                  <a:pt x="447205" y="0"/>
                </a:lnTo>
                <a:close/>
              </a:path>
              <a:path w="638175" h="180339">
                <a:moveTo>
                  <a:pt x="310718" y="3721"/>
                </a:moveTo>
                <a:lnTo>
                  <a:pt x="277114" y="3721"/>
                </a:lnTo>
                <a:lnTo>
                  <a:pt x="277114" y="176491"/>
                </a:lnTo>
                <a:lnTo>
                  <a:pt x="316522" y="176491"/>
                </a:lnTo>
                <a:lnTo>
                  <a:pt x="316522" y="74815"/>
                </a:lnTo>
                <a:lnTo>
                  <a:pt x="317106" y="69791"/>
                </a:lnTo>
                <a:lnTo>
                  <a:pt x="343827" y="39776"/>
                </a:lnTo>
                <a:lnTo>
                  <a:pt x="366179" y="39776"/>
                </a:lnTo>
                <a:lnTo>
                  <a:pt x="366179" y="20040"/>
                </a:lnTo>
                <a:lnTo>
                  <a:pt x="310121" y="20040"/>
                </a:lnTo>
                <a:lnTo>
                  <a:pt x="310162" y="18923"/>
                </a:lnTo>
                <a:lnTo>
                  <a:pt x="310288" y="15468"/>
                </a:lnTo>
                <a:lnTo>
                  <a:pt x="310373" y="13157"/>
                </a:lnTo>
                <a:lnTo>
                  <a:pt x="310492" y="9893"/>
                </a:lnTo>
                <a:lnTo>
                  <a:pt x="310532" y="8801"/>
                </a:lnTo>
                <a:lnTo>
                  <a:pt x="310650" y="5566"/>
                </a:lnTo>
                <a:lnTo>
                  <a:pt x="310718" y="3721"/>
                </a:lnTo>
                <a:close/>
              </a:path>
              <a:path w="638175" h="180339">
                <a:moveTo>
                  <a:pt x="516325" y="35166"/>
                </a:moveTo>
                <a:lnTo>
                  <a:pt x="456425" y="35166"/>
                </a:lnTo>
                <a:lnTo>
                  <a:pt x="463931" y="36880"/>
                </a:lnTo>
                <a:lnTo>
                  <a:pt x="475526" y="43713"/>
                </a:lnTo>
                <a:lnTo>
                  <a:pt x="487794" y="86766"/>
                </a:lnTo>
                <a:lnTo>
                  <a:pt x="487794" y="93446"/>
                </a:lnTo>
                <a:lnTo>
                  <a:pt x="479963" y="130949"/>
                </a:lnTo>
                <a:lnTo>
                  <a:pt x="456425" y="144970"/>
                </a:lnTo>
                <a:lnTo>
                  <a:pt x="516298" y="144970"/>
                </a:lnTo>
                <a:lnTo>
                  <a:pt x="527586" y="104508"/>
                </a:lnTo>
                <a:lnTo>
                  <a:pt x="528167" y="90106"/>
                </a:lnTo>
                <a:lnTo>
                  <a:pt x="527675" y="77798"/>
                </a:lnTo>
                <a:lnTo>
                  <a:pt x="518871" y="39776"/>
                </a:lnTo>
                <a:lnTo>
                  <a:pt x="516325" y="35166"/>
                </a:lnTo>
                <a:close/>
              </a:path>
              <a:path w="638175" h="180339">
                <a:moveTo>
                  <a:pt x="349326" y="0"/>
                </a:moveTo>
                <a:lnTo>
                  <a:pt x="337527" y="0"/>
                </a:lnTo>
                <a:lnTo>
                  <a:pt x="330492" y="1765"/>
                </a:lnTo>
                <a:lnTo>
                  <a:pt x="318897" y="8801"/>
                </a:lnTo>
                <a:lnTo>
                  <a:pt x="314363" y="13157"/>
                </a:lnTo>
                <a:lnTo>
                  <a:pt x="310743" y="18923"/>
                </a:lnTo>
                <a:lnTo>
                  <a:pt x="310121" y="20040"/>
                </a:lnTo>
                <a:lnTo>
                  <a:pt x="366179" y="20040"/>
                </a:lnTo>
                <a:lnTo>
                  <a:pt x="366179" y="4838"/>
                </a:lnTo>
                <a:lnTo>
                  <a:pt x="362064" y="2857"/>
                </a:lnTo>
                <a:lnTo>
                  <a:pt x="358521" y="1562"/>
                </a:lnTo>
                <a:lnTo>
                  <a:pt x="355549" y="965"/>
                </a:lnTo>
                <a:lnTo>
                  <a:pt x="352577" y="330"/>
                </a:lnTo>
                <a:lnTo>
                  <a:pt x="349326" y="0"/>
                </a:lnTo>
                <a:close/>
              </a:path>
              <a:path w="638175" h="180339">
                <a:moveTo>
                  <a:pt x="582333" y="3721"/>
                </a:moveTo>
                <a:lnTo>
                  <a:pt x="548728" y="3721"/>
                </a:lnTo>
                <a:lnTo>
                  <a:pt x="548728" y="176491"/>
                </a:lnTo>
                <a:lnTo>
                  <a:pt x="588137" y="176491"/>
                </a:lnTo>
                <a:lnTo>
                  <a:pt x="588137" y="74815"/>
                </a:lnTo>
                <a:lnTo>
                  <a:pt x="588797" y="69138"/>
                </a:lnTo>
                <a:lnTo>
                  <a:pt x="615442" y="39776"/>
                </a:lnTo>
                <a:lnTo>
                  <a:pt x="637794" y="39776"/>
                </a:lnTo>
                <a:lnTo>
                  <a:pt x="637794" y="20040"/>
                </a:lnTo>
                <a:lnTo>
                  <a:pt x="581736" y="20040"/>
                </a:lnTo>
                <a:lnTo>
                  <a:pt x="582292" y="4838"/>
                </a:lnTo>
                <a:lnTo>
                  <a:pt x="582333" y="3721"/>
                </a:lnTo>
                <a:close/>
              </a:path>
              <a:path w="638175" h="180339">
                <a:moveTo>
                  <a:pt x="620941" y="0"/>
                </a:moveTo>
                <a:lnTo>
                  <a:pt x="609142" y="0"/>
                </a:lnTo>
                <a:lnTo>
                  <a:pt x="602107" y="1765"/>
                </a:lnTo>
                <a:lnTo>
                  <a:pt x="590511" y="8801"/>
                </a:lnTo>
                <a:lnTo>
                  <a:pt x="585978" y="13157"/>
                </a:lnTo>
                <a:lnTo>
                  <a:pt x="582358" y="18923"/>
                </a:lnTo>
                <a:lnTo>
                  <a:pt x="581736" y="20040"/>
                </a:lnTo>
                <a:lnTo>
                  <a:pt x="637794" y="20040"/>
                </a:lnTo>
                <a:lnTo>
                  <a:pt x="637794" y="4838"/>
                </a:lnTo>
                <a:lnTo>
                  <a:pt x="633679" y="2857"/>
                </a:lnTo>
                <a:lnTo>
                  <a:pt x="630135" y="1562"/>
                </a:lnTo>
                <a:lnTo>
                  <a:pt x="627164" y="965"/>
                </a:lnTo>
                <a:lnTo>
                  <a:pt x="624192" y="330"/>
                </a:lnTo>
                <a:lnTo>
                  <a:pt x="620941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8475" y="3793668"/>
            <a:ext cx="1240091" cy="23641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593888" y="2703036"/>
            <a:ext cx="721868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1140">
              <a:lnSpc>
                <a:spcPct val="125000"/>
              </a:lnSpc>
              <a:spcBef>
                <a:spcPts val="100"/>
              </a:spcBef>
              <a:tabLst>
                <a:tab pos="4529455" algn="l"/>
              </a:tabLst>
            </a:pP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Utilizing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	for</a:t>
            </a:r>
            <a:r>
              <a:rPr dirty="0" sz="2400" spc="-17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input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validation provides</a:t>
            </a:r>
            <a:r>
              <a:rPr dirty="0" sz="2400" spc="-10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several</a:t>
            </a:r>
            <a:r>
              <a:rPr dirty="0" sz="2400" spc="-10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advantages.</a:t>
            </a:r>
            <a:r>
              <a:rPr dirty="0" sz="2400" spc="-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It</a:t>
            </a:r>
            <a:r>
              <a:rPr dirty="0" sz="2400" spc="-10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enhances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1258570">
              <a:lnSpc>
                <a:spcPct val="125000"/>
              </a:lnSpc>
            </a:pP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,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minimizes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security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vulnerabilities,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and 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allows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for</a:t>
            </a:r>
            <a:r>
              <a:rPr dirty="0" sz="2400" spc="-16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better</a:t>
            </a:r>
            <a:r>
              <a:rPr dirty="0" sz="2400" spc="-16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handling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unexpected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input,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making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applications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more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robust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secure.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324" y="169811"/>
            <a:ext cx="6505574" cy="92194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6221583" y="8567991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8" y="1277909"/>
                </a:moveTo>
                <a:lnTo>
                  <a:pt x="0" y="1277909"/>
                </a:lnTo>
                <a:lnTo>
                  <a:pt x="0" y="0"/>
                </a:lnTo>
                <a:lnTo>
                  <a:pt x="1277874" y="0"/>
                </a:lnTo>
                <a:lnTo>
                  <a:pt x="1277874" y="1277909"/>
                </a:lnTo>
                <a:lnTo>
                  <a:pt x="639318" y="1277909"/>
                </a:lnTo>
                <a:close/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8568" y="1399032"/>
            <a:ext cx="7367016" cy="75590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86590" y="2878721"/>
            <a:ext cx="1678584" cy="28816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867937" y="2702490"/>
            <a:ext cx="727710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tabLst>
                <a:tab pos="3650615" algn="l"/>
              </a:tabLst>
            </a:pPr>
            <a:r>
              <a:rPr dirty="0" sz="2400" spc="-100">
                <a:solidFill>
                  <a:srgbClr val="19191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implement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	in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input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validation, developers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need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define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grammar</a:t>
            </a:r>
            <a:r>
              <a:rPr dirty="0" sz="2400" spc="-16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accurately. This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involves</a:t>
            </a:r>
            <a:r>
              <a:rPr dirty="0" sz="2400" spc="-10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identifying</a:t>
            </a:r>
            <a:r>
              <a:rPr dirty="0" sz="2400" spc="-10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valid</a:t>
            </a:r>
            <a:r>
              <a:rPr dirty="0" sz="2400" spc="-10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input</a:t>
            </a:r>
            <a:r>
              <a:rPr dirty="0" sz="2400" spc="-10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patterns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and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constructing</a:t>
            </a:r>
            <a:r>
              <a:rPr dirty="0" sz="2400" spc="-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parsing</a:t>
            </a:r>
            <a:r>
              <a:rPr dirty="0" sz="2400" spc="-9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tables</a:t>
            </a:r>
            <a:r>
              <a:rPr dirty="0" sz="2400" spc="-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-9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guide</a:t>
            </a:r>
            <a:r>
              <a:rPr dirty="0" sz="2400" spc="-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9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validation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process</a:t>
            </a:r>
            <a:r>
              <a:rPr dirty="0" sz="2400" spc="-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0">
                <a:solidFill>
                  <a:srgbClr val="191919"/>
                </a:solidFill>
                <a:latin typeface="Microsoft Sans Serif"/>
                <a:cs typeface="Microsoft Sans Serif"/>
              </a:rPr>
              <a:t>eǌciently,</a:t>
            </a:r>
            <a:r>
              <a:rPr dirty="0" sz="2400" spc="-9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ensuring</a:t>
            </a:r>
            <a:r>
              <a:rPr dirty="0" sz="2400" spc="-9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comprehensive</a:t>
            </a:r>
            <a:r>
              <a:rPr dirty="0" sz="2400" spc="-9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coverage.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6324" y="169811"/>
            <a:ext cx="6505574" cy="92194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6221583" y="8567991"/>
            <a:ext cx="1278255" cy="1278255"/>
          </a:xfrm>
          <a:custGeom>
            <a:avLst/>
            <a:gdLst/>
            <a:ahLst/>
            <a:cxnLst/>
            <a:rect l="l" t="t" r="r" b="b"/>
            <a:pathLst>
              <a:path w="1278255" h="1278254">
                <a:moveTo>
                  <a:pt x="639318" y="1277909"/>
                </a:moveTo>
                <a:lnTo>
                  <a:pt x="0" y="1277909"/>
                </a:lnTo>
                <a:lnTo>
                  <a:pt x="0" y="0"/>
                </a:lnTo>
                <a:lnTo>
                  <a:pt x="1277874" y="0"/>
                </a:lnTo>
                <a:lnTo>
                  <a:pt x="1277874" y="1277909"/>
                </a:lnTo>
                <a:lnTo>
                  <a:pt x="639318" y="1277909"/>
                </a:lnTo>
                <a:close/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8568" y="1389888"/>
            <a:ext cx="7327392" cy="80162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867937" y="2794273"/>
            <a:ext cx="675767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SLR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Parsing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techniques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35">
                <a:solidFill>
                  <a:srgbClr val="191919"/>
                </a:solidFill>
                <a:latin typeface="Microsoft Sans Serif"/>
                <a:cs typeface="Microsoft Sans Serif"/>
              </a:rPr>
              <a:t>are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widely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used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various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82297" y="3335921"/>
            <a:ext cx="2389276" cy="28548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26640" y="3335921"/>
            <a:ext cx="2146046" cy="28816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7149826" y="3251473"/>
            <a:ext cx="109855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0">
                <a:solidFill>
                  <a:srgbClr val="191919"/>
                </a:solidFill>
                <a:latin typeface="Microsoft Sans Serif"/>
                <a:cs typeface="Microsoft Sans Serif"/>
              </a:rPr>
              <a:t>,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867937" y="3159690"/>
            <a:ext cx="25628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domains,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including 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65664" y="3793121"/>
            <a:ext cx="2114600" cy="28816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2574523" y="3159690"/>
            <a:ext cx="4455160" cy="9398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algn="ctr" marL="213360">
              <a:lnSpc>
                <a:spcPct val="100000"/>
              </a:lnSpc>
              <a:spcBef>
                <a:spcPts val="819"/>
              </a:spcBef>
            </a:pPr>
            <a:r>
              <a:rPr dirty="0" sz="2400" spc="-50">
                <a:solidFill>
                  <a:srgbClr val="191919"/>
                </a:solidFill>
                <a:latin typeface="Microsoft Sans Serif"/>
                <a:cs typeface="Microsoft Sans Serif"/>
              </a:rPr>
              <a:t>,</a:t>
            </a:r>
            <a:endParaRPr sz="24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.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By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leveraging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these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techniques,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867937" y="4074090"/>
            <a:ext cx="67564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organizations</a:t>
            </a:r>
            <a:r>
              <a:rPr dirty="0" sz="2400" spc="-13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-1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significantly</a:t>
            </a:r>
            <a:r>
              <a:rPr dirty="0" sz="2400" spc="-1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enhance</a:t>
            </a:r>
            <a:r>
              <a:rPr dirty="0" sz="2400" spc="-13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their</a:t>
            </a:r>
            <a:r>
              <a:rPr dirty="0" sz="2400" spc="-17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input validation</a:t>
            </a:r>
            <a:r>
              <a:rPr dirty="0" sz="2400" spc="-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processes,</a:t>
            </a:r>
            <a:r>
              <a:rPr dirty="0" sz="2400" spc="-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leading</a:t>
            </a:r>
            <a:r>
              <a:rPr dirty="0" sz="2400" spc="-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to</a:t>
            </a:r>
            <a:r>
              <a:rPr dirty="0" sz="2400" spc="-9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safer</a:t>
            </a:r>
            <a:r>
              <a:rPr dirty="0" sz="2400" spc="-14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applications.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4664" y="1365504"/>
            <a:ext cx="4181856" cy="993648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6519018" y="2873463"/>
            <a:ext cx="575945" cy="229235"/>
          </a:xfrm>
          <a:custGeom>
            <a:avLst/>
            <a:gdLst/>
            <a:ahLst/>
            <a:cxnLst/>
            <a:rect l="l" t="t" r="r" b="b"/>
            <a:pathLst>
              <a:path w="575944" h="229235">
                <a:moveTo>
                  <a:pt x="42164" y="147358"/>
                </a:moveTo>
                <a:lnTo>
                  <a:pt x="254" y="147358"/>
                </a:lnTo>
                <a:lnTo>
                  <a:pt x="244" y="155524"/>
                </a:lnTo>
                <a:lnTo>
                  <a:pt x="0" y="157492"/>
                </a:lnTo>
                <a:lnTo>
                  <a:pt x="0" y="159766"/>
                </a:lnTo>
                <a:lnTo>
                  <a:pt x="373" y="166662"/>
                </a:lnTo>
                <a:lnTo>
                  <a:pt x="500" y="168990"/>
                </a:lnTo>
                <a:lnTo>
                  <a:pt x="17335" y="204225"/>
                </a:lnTo>
                <a:lnTo>
                  <a:pt x="51036" y="223226"/>
                </a:lnTo>
                <a:lnTo>
                  <a:pt x="93345" y="228828"/>
                </a:lnTo>
                <a:lnTo>
                  <a:pt x="106152" y="228402"/>
                </a:lnTo>
                <a:lnTo>
                  <a:pt x="150098" y="218036"/>
                </a:lnTo>
                <a:lnTo>
                  <a:pt x="178435" y="191369"/>
                </a:lnTo>
                <a:lnTo>
                  <a:pt x="178494" y="191223"/>
                </a:lnTo>
                <a:lnTo>
                  <a:pt x="92456" y="191223"/>
                </a:lnTo>
                <a:lnTo>
                  <a:pt x="84978" y="190995"/>
                </a:lnTo>
                <a:lnTo>
                  <a:pt x="78885" y="190398"/>
                </a:lnTo>
                <a:lnTo>
                  <a:pt x="78485" y="190398"/>
                </a:lnTo>
                <a:lnTo>
                  <a:pt x="71453" y="189166"/>
                </a:lnTo>
                <a:lnTo>
                  <a:pt x="41910" y="166662"/>
                </a:lnTo>
                <a:lnTo>
                  <a:pt x="41973" y="157492"/>
                </a:lnTo>
                <a:lnTo>
                  <a:pt x="42164" y="155524"/>
                </a:lnTo>
                <a:lnTo>
                  <a:pt x="42164" y="147358"/>
                </a:lnTo>
                <a:close/>
              </a:path>
              <a:path w="575944" h="229235">
                <a:moveTo>
                  <a:pt x="94361" y="0"/>
                </a:moveTo>
                <a:lnTo>
                  <a:pt x="49119" y="6268"/>
                </a:lnTo>
                <a:lnTo>
                  <a:pt x="14561" y="30053"/>
                </a:lnTo>
                <a:lnTo>
                  <a:pt x="5378" y="65125"/>
                </a:lnTo>
                <a:lnTo>
                  <a:pt x="5555" y="68275"/>
                </a:lnTo>
                <a:lnTo>
                  <a:pt x="29337" y="107137"/>
                </a:lnTo>
                <a:lnTo>
                  <a:pt x="65754" y="123191"/>
                </a:lnTo>
                <a:lnTo>
                  <a:pt x="85441" y="128584"/>
                </a:lnTo>
                <a:lnTo>
                  <a:pt x="98065" y="131965"/>
                </a:lnTo>
                <a:lnTo>
                  <a:pt x="135509" y="147002"/>
                </a:lnTo>
                <a:lnTo>
                  <a:pt x="143383" y="158724"/>
                </a:lnTo>
                <a:lnTo>
                  <a:pt x="143383" y="168338"/>
                </a:lnTo>
                <a:lnTo>
                  <a:pt x="142618" y="171405"/>
                </a:lnTo>
                <a:lnTo>
                  <a:pt x="142494" y="171907"/>
                </a:lnTo>
                <a:lnTo>
                  <a:pt x="140716" y="174790"/>
                </a:lnTo>
                <a:lnTo>
                  <a:pt x="139019" y="177480"/>
                </a:lnTo>
                <a:lnTo>
                  <a:pt x="138938" y="177609"/>
                </a:lnTo>
                <a:lnTo>
                  <a:pt x="101508" y="190995"/>
                </a:lnTo>
                <a:lnTo>
                  <a:pt x="101103" y="190995"/>
                </a:lnTo>
                <a:lnTo>
                  <a:pt x="97155" y="191223"/>
                </a:lnTo>
                <a:lnTo>
                  <a:pt x="178494" y="191223"/>
                </a:lnTo>
                <a:lnTo>
                  <a:pt x="182245" y="181940"/>
                </a:lnTo>
                <a:lnTo>
                  <a:pt x="184342" y="172275"/>
                </a:lnTo>
                <a:lnTo>
                  <a:pt x="184422" y="171907"/>
                </a:lnTo>
                <a:lnTo>
                  <a:pt x="184531" y="171405"/>
                </a:lnTo>
                <a:lnTo>
                  <a:pt x="185293" y="159766"/>
                </a:lnTo>
                <a:lnTo>
                  <a:pt x="185172" y="157492"/>
                </a:lnTo>
                <a:lnTo>
                  <a:pt x="185068" y="155524"/>
                </a:lnTo>
                <a:lnTo>
                  <a:pt x="185000" y="154241"/>
                </a:lnTo>
                <a:lnTo>
                  <a:pt x="166455" y="117903"/>
                </a:lnTo>
                <a:lnTo>
                  <a:pt x="131191" y="100097"/>
                </a:lnTo>
                <a:lnTo>
                  <a:pt x="78232" y="85128"/>
                </a:lnTo>
                <a:lnTo>
                  <a:pt x="71247" y="82765"/>
                </a:lnTo>
                <a:lnTo>
                  <a:pt x="59309" y="77812"/>
                </a:lnTo>
                <a:lnTo>
                  <a:pt x="54737" y="74917"/>
                </a:lnTo>
                <a:lnTo>
                  <a:pt x="48641" y="68275"/>
                </a:lnTo>
                <a:lnTo>
                  <a:pt x="47117" y="64287"/>
                </a:lnTo>
                <a:lnTo>
                  <a:pt x="47117" y="55753"/>
                </a:lnTo>
                <a:lnTo>
                  <a:pt x="86967" y="37812"/>
                </a:lnTo>
                <a:lnTo>
                  <a:pt x="95250" y="37617"/>
                </a:lnTo>
                <a:lnTo>
                  <a:pt x="173268" y="37617"/>
                </a:lnTo>
                <a:lnTo>
                  <a:pt x="172374" y="35687"/>
                </a:lnTo>
                <a:lnTo>
                  <a:pt x="140890" y="8494"/>
                </a:lnTo>
                <a:lnTo>
                  <a:pt x="111523" y="1006"/>
                </a:lnTo>
                <a:lnTo>
                  <a:pt x="111889" y="1006"/>
                </a:lnTo>
                <a:lnTo>
                  <a:pt x="103033" y="252"/>
                </a:lnTo>
                <a:lnTo>
                  <a:pt x="103495" y="252"/>
                </a:lnTo>
                <a:lnTo>
                  <a:pt x="94361" y="0"/>
                </a:lnTo>
                <a:close/>
              </a:path>
              <a:path w="575944" h="229235">
                <a:moveTo>
                  <a:pt x="173268" y="37617"/>
                </a:moveTo>
                <a:lnTo>
                  <a:pt x="103759" y="37617"/>
                </a:lnTo>
                <a:lnTo>
                  <a:pt x="111379" y="38785"/>
                </a:lnTo>
                <a:lnTo>
                  <a:pt x="124460" y="43446"/>
                </a:lnTo>
                <a:lnTo>
                  <a:pt x="129540" y="46545"/>
                </a:lnTo>
                <a:lnTo>
                  <a:pt x="132842" y="50406"/>
                </a:lnTo>
                <a:lnTo>
                  <a:pt x="136271" y="54279"/>
                </a:lnTo>
                <a:lnTo>
                  <a:pt x="137922" y="58864"/>
                </a:lnTo>
                <a:lnTo>
                  <a:pt x="137922" y="75095"/>
                </a:lnTo>
                <a:lnTo>
                  <a:pt x="179197" y="75095"/>
                </a:lnTo>
                <a:lnTo>
                  <a:pt x="173359" y="37812"/>
                </a:lnTo>
                <a:lnTo>
                  <a:pt x="173268" y="37617"/>
                </a:lnTo>
                <a:close/>
              </a:path>
              <a:path w="575944" h="229235">
                <a:moveTo>
                  <a:pt x="256794" y="3644"/>
                </a:moveTo>
                <a:lnTo>
                  <a:pt x="215265" y="3644"/>
                </a:lnTo>
                <a:lnTo>
                  <a:pt x="215265" y="225196"/>
                </a:lnTo>
                <a:lnTo>
                  <a:pt x="360680" y="225196"/>
                </a:lnTo>
                <a:lnTo>
                  <a:pt x="360680" y="187274"/>
                </a:lnTo>
                <a:lnTo>
                  <a:pt x="256794" y="187274"/>
                </a:lnTo>
                <a:lnTo>
                  <a:pt x="256794" y="3644"/>
                </a:lnTo>
                <a:close/>
              </a:path>
              <a:path w="575944" h="229235">
                <a:moveTo>
                  <a:pt x="494792" y="3644"/>
                </a:moveTo>
                <a:lnTo>
                  <a:pt x="378460" y="3644"/>
                </a:lnTo>
                <a:lnTo>
                  <a:pt x="378460" y="225196"/>
                </a:lnTo>
                <a:lnTo>
                  <a:pt x="419989" y="225196"/>
                </a:lnTo>
                <a:lnTo>
                  <a:pt x="419989" y="142074"/>
                </a:lnTo>
                <a:lnTo>
                  <a:pt x="534540" y="142074"/>
                </a:lnTo>
                <a:lnTo>
                  <a:pt x="530479" y="133896"/>
                </a:lnTo>
                <a:lnTo>
                  <a:pt x="536721" y="130674"/>
                </a:lnTo>
                <a:lnTo>
                  <a:pt x="542702" y="125922"/>
                </a:lnTo>
                <a:lnTo>
                  <a:pt x="548445" y="119638"/>
                </a:lnTo>
                <a:lnTo>
                  <a:pt x="553974" y="111823"/>
                </a:lnTo>
                <a:lnTo>
                  <a:pt x="557652" y="104749"/>
                </a:lnTo>
                <a:lnTo>
                  <a:pt x="419989" y="104749"/>
                </a:lnTo>
                <a:lnTo>
                  <a:pt x="419989" y="41262"/>
                </a:lnTo>
                <a:lnTo>
                  <a:pt x="559009" y="41262"/>
                </a:lnTo>
                <a:lnTo>
                  <a:pt x="556895" y="36360"/>
                </a:lnTo>
                <a:lnTo>
                  <a:pt x="525117" y="8499"/>
                </a:lnTo>
                <a:lnTo>
                  <a:pt x="505789" y="4185"/>
                </a:lnTo>
                <a:lnTo>
                  <a:pt x="494792" y="3644"/>
                </a:lnTo>
                <a:close/>
              </a:path>
              <a:path w="575944" h="229235">
                <a:moveTo>
                  <a:pt x="534540" y="142074"/>
                </a:moveTo>
                <a:lnTo>
                  <a:pt x="489204" y="142074"/>
                </a:lnTo>
                <a:lnTo>
                  <a:pt x="530098" y="225196"/>
                </a:lnTo>
                <a:lnTo>
                  <a:pt x="575818" y="225196"/>
                </a:lnTo>
                <a:lnTo>
                  <a:pt x="534540" y="142074"/>
                </a:lnTo>
                <a:close/>
              </a:path>
              <a:path w="575944" h="229235">
                <a:moveTo>
                  <a:pt x="559009" y="41262"/>
                </a:moveTo>
                <a:lnTo>
                  <a:pt x="499110" y="41262"/>
                </a:lnTo>
                <a:lnTo>
                  <a:pt x="504825" y="42481"/>
                </a:lnTo>
                <a:lnTo>
                  <a:pt x="509270" y="44907"/>
                </a:lnTo>
                <a:lnTo>
                  <a:pt x="513715" y="47282"/>
                </a:lnTo>
                <a:lnTo>
                  <a:pt x="517017" y="50609"/>
                </a:lnTo>
                <a:lnTo>
                  <a:pt x="519303" y="54864"/>
                </a:lnTo>
                <a:lnTo>
                  <a:pt x="521716" y="59080"/>
                </a:lnTo>
                <a:lnTo>
                  <a:pt x="522859" y="64516"/>
                </a:lnTo>
                <a:lnTo>
                  <a:pt x="522859" y="71145"/>
                </a:lnTo>
                <a:lnTo>
                  <a:pt x="501777" y="104749"/>
                </a:lnTo>
                <a:lnTo>
                  <a:pt x="557652" y="104749"/>
                </a:lnTo>
                <a:lnTo>
                  <a:pt x="558661" y="102810"/>
                </a:lnTo>
                <a:lnTo>
                  <a:pt x="562038" y="93027"/>
                </a:lnTo>
                <a:lnTo>
                  <a:pt x="564082" y="82473"/>
                </a:lnTo>
                <a:lnTo>
                  <a:pt x="564769" y="71145"/>
                </a:lnTo>
                <a:lnTo>
                  <a:pt x="564270" y="61698"/>
                </a:lnTo>
                <a:lnTo>
                  <a:pt x="562784" y="52752"/>
                </a:lnTo>
                <a:lnTo>
                  <a:pt x="560322" y="44306"/>
                </a:lnTo>
                <a:lnTo>
                  <a:pt x="559009" y="41262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0966" y="3323082"/>
            <a:ext cx="2631376" cy="28816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872091" y="2689663"/>
            <a:ext cx="7263130" cy="23114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In</a:t>
            </a:r>
            <a:r>
              <a:rPr dirty="0" sz="2400" spc="-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conclusion,</a:t>
            </a:r>
            <a:r>
              <a:rPr dirty="0" sz="2400" spc="-8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enhancing</a:t>
            </a:r>
            <a:r>
              <a:rPr dirty="0" sz="2400" spc="-8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input</a:t>
            </a:r>
            <a:r>
              <a:rPr dirty="0" sz="2400" spc="-8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validation</a:t>
            </a:r>
            <a:r>
              <a:rPr dirty="0" sz="2400" spc="-8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through</a:t>
            </a:r>
            <a:endParaRPr sz="2400">
              <a:latin typeface="Microsoft Sans Serif"/>
              <a:cs typeface="Microsoft Sans Serif"/>
            </a:endParaRPr>
          </a:p>
          <a:p>
            <a:pPr marL="12700" marR="5080" indent="2720340">
              <a:lnSpc>
                <a:spcPct val="125000"/>
              </a:lnSpc>
            </a:pP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is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50">
                <a:solidFill>
                  <a:srgbClr val="191919"/>
                </a:solidFill>
                <a:latin typeface="Microsoft Sans Serif"/>
                <a:cs typeface="Microsoft Sans Serif"/>
              </a:rPr>
              <a:t>a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vital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step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towards</a:t>
            </a:r>
            <a:r>
              <a:rPr dirty="0" sz="2400" spc="-125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building secure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and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reliable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software.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By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adopting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these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methods,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developers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can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ensure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that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only</a:t>
            </a:r>
            <a:r>
              <a:rPr dirty="0" sz="2400" spc="-11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0">
                <a:solidFill>
                  <a:srgbClr val="191919"/>
                </a:solidFill>
                <a:latin typeface="Microsoft Sans Serif"/>
                <a:cs typeface="Microsoft Sans Serif"/>
              </a:rPr>
              <a:t>valid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data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25">
                <a:solidFill>
                  <a:srgbClr val="191919"/>
                </a:solidFill>
                <a:latin typeface="Microsoft Sans Serif"/>
                <a:cs typeface="Microsoft Sans Serif"/>
              </a:rPr>
              <a:t>is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processed,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reducing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the</a:t>
            </a:r>
            <a:r>
              <a:rPr dirty="0" sz="2400" spc="-120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risk</a:t>
            </a:r>
            <a:r>
              <a:rPr dirty="0" sz="2400" spc="-20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>
                <a:solidFill>
                  <a:srgbClr val="191919"/>
                </a:solidFill>
                <a:latin typeface="Microsoft Sans Serif"/>
                <a:cs typeface="Microsoft Sans Serif"/>
              </a:rPr>
              <a:t>of</a:t>
            </a:r>
            <a:r>
              <a:rPr dirty="0" sz="2400" spc="-114">
                <a:solidFill>
                  <a:srgbClr val="191919"/>
                </a:solidFill>
                <a:latin typeface="Microsoft Sans Serif"/>
                <a:cs typeface="Microsoft Sans Serif"/>
              </a:rPr>
              <a:t> </a:t>
            </a:r>
            <a:r>
              <a:rPr dirty="0" sz="2400" spc="-10">
                <a:solidFill>
                  <a:srgbClr val="191919"/>
                </a:solidFill>
                <a:latin typeface="Microsoft Sans Serif"/>
                <a:cs typeface="Microsoft Sans Serif"/>
              </a:rPr>
              <a:t>vulnerabilities.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7659984" y="6257099"/>
            <a:ext cx="628015" cy="1278255"/>
          </a:xfrm>
          <a:custGeom>
            <a:avLst/>
            <a:gdLst/>
            <a:ahLst/>
            <a:cxnLst/>
            <a:rect l="l" t="t" r="r" b="b"/>
            <a:pathLst>
              <a:path w="628015" h="1278254">
                <a:moveTo>
                  <a:pt x="628007" y="1277912"/>
                </a:moveTo>
                <a:lnTo>
                  <a:pt x="0" y="1277912"/>
                </a:lnTo>
                <a:lnTo>
                  <a:pt x="0" y="0"/>
                </a:lnTo>
                <a:lnTo>
                  <a:pt x="628007" y="0"/>
                </a:lnTo>
              </a:path>
            </a:pathLst>
          </a:custGeom>
          <a:ln w="152628">
            <a:solidFill>
              <a:srgbClr val="DCCAB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2927172"/>
            <a:ext cx="7021195" cy="7360920"/>
          </a:xfrm>
          <a:custGeom>
            <a:avLst/>
            <a:gdLst/>
            <a:ahLst/>
            <a:cxnLst/>
            <a:rect l="l" t="t" r="r" b="b"/>
            <a:pathLst>
              <a:path w="7021195" h="7360920">
                <a:moveTo>
                  <a:pt x="6640817" y="4555985"/>
                </a:moveTo>
                <a:lnTo>
                  <a:pt x="0" y="0"/>
                </a:lnTo>
                <a:lnTo>
                  <a:pt x="0" y="7360602"/>
                </a:lnTo>
                <a:lnTo>
                  <a:pt x="4736160" y="7360602"/>
                </a:lnTo>
                <a:lnTo>
                  <a:pt x="6640817" y="4561383"/>
                </a:lnTo>
                <a:lnTo>
                  <a:pt x="6640817" y="4555985"/>
                </a:lnTo>
                <a:close/>
              </a:path>
              <a:path w="7021195" h="7360920">
                <a:moveTo>
                  <a:pt x="7020598" y="7326757"/>
                </a:moveTo>
                <a:lnTo>
                  <a:pt x="6471958" y="7326757"/>
                </a:lnTo>
                <a:lnTo>
                  <a:pt x="6471958" y="7359828"/>
                </a:lnTo>
                <a:lnTo>
                  <a:pt x="7020598" y="7359828"/>
                </a:lnTo>
                <a:lnTo>
                  <a:pt x="7020598" y="7326757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467002" y="10253928"/>
            <a:ext cx="548640" cy="33655"/>
          </a:xfrm>
          <a:custGeom>
            <a:avLst/>
            <a:gdLst/>
            <a:ahLst/>
            <a:cxnLst/>
            <a:rect l="l" t="t" r="r" b="b"/>
            <a:pathLst>
              <a:path w="548640" h="33654">
                <a:moveTo>
                  <a:pt x="548639" y="0"/>
                </a:moveTo>
                <a:lnTo>
                  <a:pt x="0" y="0"/>
                </a:lnTo>
                <a:lnTo>
                  <a:pt x="0" y="33069"/>
                </a:lnTo>
                <a:lnTo>
                  <a:pt x="548639" y="33069"/>
                </a:lnTo>
                <a:lnTo>
                  <a:pt x="548639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462034" y="10253928"/>
            <a:ext cx="548640" cy="33655"/>
          </a:xfrm>
          <a:custGeom>
            <a:avLst/>
            <a:gdLst/>
            <a:ahLst/>
            <a:cxnLst/>
            <a:rect l="l" t="t" r="r" b="b"/>
            <a:pathLst>
              <a:path w="548640" h="33654">
                <a:moveTo>
                  <a:pt x="548639" y="0"/>
                </a:moveTo>
                <a:lnTo>
                  <a:pt x="0" y="0"/>
                </a:lnTo>
                <a:lnTo>
                  <a:pt x="0" y="33069"/>
                </a:lnTo>
                <a:lnTo>
                  <a:pt x="548639" y="33069"/>
                </a:lnTo>
                <a:lnTo>
                  <a:pt x="548639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933481" y="69312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76"/>
                </a:lnTo>
                <a:lnTo>
                  <a:pt x="274307" y="548576"/>
                </a:lnTo>
                <a:lnTo>
                  <a:pt x="548627" y="548576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928514" y="69312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27" y="0"/>
                </a:moveTo>
                <a:lnTo>
                  <a:pt x="0" y="0"/>
                </a:lnTo>
                <a:lnTo>
                  <a:pt x="0" y="548576"/>
                </a:lnTo>
                <a:lnTo>
                  <a:pt x="274320" y="548576"/>
                </a:lnTo>
                <a:lnTo>
                  <a:pt x="548627" y="548576"/>
                </a:lnTo>
                <a:lnTo>
                  <a:pt x="548627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923546" y="69312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40">
                <a:moveTo>
                  <a:pt x="548640" y="0"/>
                </a:moveTo>
                <a:lnTo>
                  <a:pt x="0" y="0"/>
                </a:lnTo>
                <a:lnTo>
                  <a:pt x="0" y="548576"/>
                </a:lnTo>
                <a:lnTo>
                  <a:pt x="274320" y="548576"/>
                </a:lnTo>
                <a:lnTo>
                  <a:pt x="548640" y="548576"/>
                </a:lnTo>
                <a:lnTo>
                  <a:pt x="548640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011398" y="8855202"/>
            <a:ext cx="2230120" cy="154305"/>
          </a:xfrm>
          <a:custGeom>
            <a:avLst/>
            <a:gdLst/>
            <a:ahLst/>
            <a:cxnLst/>
            <a:rect l="l" t="t" r="r" b="b"/>
            <a:pathLst>
              <a:path w="2230120" h="154304">
                <a:moveTo>
                  <a:pt x="101" y="0"/>
                </a:moveTo>
                <a:lnTo>
                  <a:pt x="0" y="152628"/>
                </a:lnTo>
                <a:lnTo>
                  <a:pt x="2229840" y="154076"/>
                </a:lnTo>
                <a:lnTo>
                  <a:pt x="2229942" y="1435"/>
                </a:lnTo>
                <a:lnTo>
                  <a:pt x="101" y="0"/>
                </a:lnTo>
                <a:close/>
              </a:path>
            </a:pathLst>
          </a:custGeom>
          <a:solidFill>
            <a:srgbClr val="DCCAB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40"/>
              <a:t>Thanks!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974829" y="1444701"/>
            <a:ext cx="6313170" cy="8842375"/>
            <a:chOff x="11974829" y="1444701"/>
            <a:chExt cx="6313170" cy="8842375"/>
          </a:xfrm>
        </p:grpSpPr>
        <p:sp>
          <p:nvSpPr>
            <p:cNvPr id="4" name="object 4" descr=""/>
            <p:cNvSpPr/>
            <p:nvPr/>
          </p:nvSpPr>
          <p:spPr>
            <a:xfrm>
              <a:off x="11974829" y="2142350"/>
              <a:ext cx="6313170" cy="8145145"/>
            </a:xfrm>
            <a:custGeom>
              <a:avLst/>
              <a:gdLst/>
              <a:ahLst/>
              <a:cxnLst/>
              <a:rect l="l" t="t" r="r" b="b"/>
              <a:pathLst>
                <a:path w="6313169" h="8145145">
                  <a:moveTo>
                    <a:pt x="6313169" y="0"/>
                  </a:moveTo>
                  <a:lnTo>
                    <a:pt x="0" y="4946421"/>
                  </a:lnTo>
                  <a:lnTo>
                    <a:pt x="2176193" y="8144647"/>
                  </a:lnTo>
                  <a:lnTo>
                    <a:pt x="6313169" y="8144647"/>
                  </a:lnTo>
                  <a:lnTo>
                    <a:pt x="6313169" y="0"/>
                  </a:lnTo>
                  <a:close/>
                </a:path>
              </a:pathLst>
            </a:custGeom>
            <a:solidFill>
              <a:srgbClr val="DCCA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375972" y="1521015"/>
              <a:ext cx="1278255" cy="1278255"/>
            </a:xfrm>
            <a:custGeom>
              <a:avLst/>
              <a:gdLst/>
              <a:ahLst/>
              <a:cxnLst/>
              <a:rect l="l" t="t" r="r" b="b"/>
              <a:pathLst>
                <a:path w="1278255" h="1278255">
                  <a:moveTo>
                    <a:pt x="639368" y="1277912"/>
                  </a:moveTo>
                  <a:lnTo>
                    <a:pt x="0" y="1277912"/>
                  </a:lnTo>
                  <a:lnTo>
                    <a:pt x="0" y="0"/>
                  </a:lnTo>
                  <a:lnTo>
                    <a:pt x="1277924" y="0"/>
                  </a:lnTo>
                  <a:lnTo>
                    <a:pt x="1277924" y="1277912"/>
                  </a:lnTo>
                  <a:lnTo>
                    <a:pt x="639368" y="1277912"/>
                  </a:lnTo>
                  <a:close/>
                </a:path>
              </a:pathLst>
            </a:custGeom>
            <a:ln w="152628">
              <a:solidFill>
                <a:srgbClr val="DCCAB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2025-01-04T07:08:53Z</dcterms:created>
  <dcterms:modified xsi:type="dcterms:W3CDTF">2025-01-04T07:08:53Z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2025-01-04T00:00:00Z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2025-01-04T00:00:00Z</vt:filetime>
  </property>
  <property fmtid="{D5CDD505-2E9C-101B-9397-08002B2CF9AE}" pid="5" name="Producer">
    <vt:lpwstr>GPL Ghostscript 10.04.0</vt:lpwstr>
  </property>
</Properties>
</file>