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4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EE3EB-EF39-3E2E-BFBF-A89AC1EBF6B4}" v="2" dt="2025-10-27T15:09:03.692"/>
    <p1510:client id="{9A937502-E50D-46D2-8149-FD87AF5E0636}" v="1" dt="2025-10-27T15:00:2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va287/number-guessing-game-in-AI/blob/main/Number%20guessing%20game%20ppt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362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JEEVA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is the simulation of human intelligence in machines that can think, learn, and make </a:t>
            </a:r>
            <a:r>
              <a:rPr lang="en-US" sz="2400" dirty="0" err="1"/>
              <a:t>decisions.It</a:t>
            </a:r>
            <a:r>
              <a:rPr lang="en-US" sz="2400" dirty="0"/>
              <a:t> enables computers to solve problems, recognize patterns, and adapt from experience.AI concepts include machine learning, reasoning, and natural language processing.</a:t>
            </a:r>
          </a:p>
          <a:p>
            <a:pPr lvl="0"/>
            <a:r>
              <a:rPr lang="en-US" sz="2400" dirty="0"/>
              <a:t>This project, </a:t>
            </a:r>
            <a:r>
              <a:rPr lang="en-US" sz="2400" b="1" dirty="0"/>
              <a:t>Number Guessing Game</a:t>
            </a:r>
            <a:r>
              <a:rPr lang="en-US" sz="2400" dirty="0"/>
              <a:t>, demonstrates how an AI can make intelligent guesses using logic and feedback.</a:t>
            </a:r>
            <a:br>
              <a:rPr lang="en-US" sz="2400" dirty="0"/>
            </a:br>
            <a:r>
              <a:rPr lang="en-US" sz="2400" dirty="0"/>
              <a:t>It applies the </a:t>
            </a:r>
            <a:r>
              <a:rPr lang="en-US" sz="2400" b="1" dirty="0"/>
              <a:t>binary search concept</a:t>
            </a:r>
            <a:r>
              <a:rPr lang="en-US" sz="2400" dirty="0"/>
              <a:t> to efficiently predict the user’s chosen number.</a:t>
            </a:r>
            <a:br>
              <a:rPr lang="en-US" sz="2400" dirty="0"/>
            </a:br>
            <a:r>
              <a:rPr lang="en-US" sz="2400" dirty="0"/>
              <a:t>The project showcases how AI reasoning and decision-making can be used to solve simple interactive problems.</a:t>
            </a:r>
          </a:p>
          <a:p>
            <a:pPr lv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Precise Problem Statement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and the possibilities for the given problem 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EF13-C1DA-DCA0-6FA7-7E00C751C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595F-08BB-D296-05F4-55CE6F59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F70F-F913-9163-79EE-CF3B13FF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PROBLEM STAMENT:</a:t>
            </a:r>
          </a:p>
          <a:p>
            <a:pPr lvl="0"/>
            <a:r>
              <a:rPr lang="en-US" sz="2400" dirty="0"/>
              <a:t>To design a program that enables an AI to correctly guess a number chosen by the user between 1 and 100, using logical feedback such as “higher,” “lower,” or “correct” to minimize the number of attempts.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EXPECTED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RESULT:</a:t>
            </a:r>
          </a:p>
          <a:p>
            <a:r>
              <a:rPr lang="en-US" sz="2400" dirty="0"/>
              <a:t>The expected result is that the AI accurately identifies the user’s chosen number in the fewest possible attempts.</a:t>
            </a:r>
            <a:br>
              <a:rPr lang="en-US" sz="2400" dirty="0"/>
            </a:br>
            <a:r>
              <a:rPr lang="en-US" sz="2400" dirty="0"/>
              <a:t>Possible outcomes include:</a:t>
            </a:r>
          </a:p>
          <a:p>
            <a:r>
              <a:rPr lang="en-US" sz="2400" dirty="0"/>
              <a:t>The AI correctly guesses the number using logical deductions.</a:t>
            </a:r>
          </a:p>
          <a:p>
            <a:r>
              <a:rPr lang="en-US" sz="2400" dirty="0"/>
              <a:t>The user provides consistent feedback, leading to an efficient solution.</a:t>
            </a:r>
          </a:p>
          <a:p>
            <a:r>
              <a:rPr lang="en-US" sz="2400" dirty="0"/>
              <a:t>Inconsistent feedback may cause repeated or incorrect guesses.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126F-5F8D-2489-F979-C191AD5F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75CF-C401-8531-A36F-E69E88C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dirty="0"/>
              <a:t>The project is based on the concept of </a:t>
            </a:r>
            <a:r>
              <a:rPr lang="en-US" sz="2000" b="1" dirty="0"/>
              <a:t>binary search</a:t>
            </a:r>
            <a:r>
              <a:rPr lang="en-US" sz="2000" dirty="0"/>
              <a:t>, an efficient algorithm used to find a target value by repeatedly dividing the search range in half.</a:t>
            </a:r>
            <a:br>
              <a:rPr lang="en-US" sz="2000" dirty="0"/>
            </a:br>
            <a:r>
              <a:rPr lang="en-US" sz="2000" dirty="0"/>
              <a:t>In this game, the AI guesses a number and adjusts its range based on user feedback (“higher” or “lower”).</a:t>
            </a:r>
            <a:br>
              <a:rPr lang="en-US" sz="2000" dirty="0"/>
            </a:br>
            <a:r>
              <a:rPr lang="en-US" sz="2000" dirty="0"/>
              <a:t>This approach demonstrates </a:t>
            </a:r>
            <a:r>
              <a:rPr lang="en-US" sz="2000" b="1" dirty="0"/>
              <a:t>AI reasoning</a:t>
            </a:r>
            <a:r>
              <a:rPr lang="en-US" sz="2000" dirty="0"/>
              <a:t>, where decisions are made logically using available information to reach the correct result with minimal attempts.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Algorithm with Example:</a:t>
            </a:r>
          </a:p>
          <a:p>
            <a:r>
              <a:rPr lang="en-US" sz="2000" dirty="0"/>
              <a:t>The AI starts with a range of </a:t>
            </a:r>
            <a:r>
              <a:rPr lang="en-US" sz="2000" b="1" dirty="0"/>
              <a:t>1 to 100</a:t>
            </a:r>
            <a:r>
              <a:rPr lang="en-US" sz="2000" dirty="0"/>
              <a:t> and guesses the midpoint (50).</a:t>
            </a:r>
          </a:p>
          <a:p>
            <a:r>
              <a:rPr lang="en-US" sz="2000" dirty="0"/>
              <a:t>If the user says </a:t>
            </a:r>
            <a:r>
              <a:rPr lang="en-US" sz="2000" b="1" dirty="0"/>
              <a:t>“higher,”</a:t>
            </a:r>
            <a:r>
              <a:rPr lang="en-US" sz="2000" dirty="0"/>
              <a:t> the new range becomes 51–100.</a:t>
            </a:r>
          </a:p>
          <a:p>
            <a:r>
              <a:rPr lang="en-US" sz="2000" dirty="0"/>
              <a:t>If the user says </a:t>
            </a:r>
            <a:r>
              <a:rPr lang="en-US" sz="2000" b="1" dirty="0"/>
              <a:t>“lower,”</a:t>
            </a:r>
            <a:r>
              <a:rPr lang="en-US" sz="2000" dirty="0"/>
              <a:t> the range becomes 1–49.</a:t>
            </a:r>
            <a:br>
              <a:rPr lang="en-US" sz="2000" dirty="0"/>
            </a:br>
            <a:r>
              <a:rPr lang="en-US" sz="2000" dirty="0"/>
              <a:t>This process continues until the AI guesses the correct number.</a:t>
            </a:r>
            <a:br>
              <a:rPr lang="en-US" sz="2000" dirty="0"/>
            </a:br>
            <a:r>
              <a:rPr lang="en-US" sz="2000" dirty="0"/>
              <a:t>For example, if the user’s number is </a:t>
            </a:r>
            <a:r>
              <a:rPr lang="en-US" sz="2000" b="1" dirty="0"/>
              <a:t>73</a:t>
            </a:r>
            <a:r>
              <a:rPr lang="en-US" sz="2000" dirty="0"/>
              <a:t>, the AI might guess 50 → 75 → 62 → 68 → 71 → 73 in just a few steps.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86-06BF-4F57-288E-301F10F1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B5B-FB18-F005-3B88-43776E7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DC7C-1428-4E85-40E0-74710766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818148"/>
            <a:ext cx="10921181" cy="535881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b="1" dirty="0"/>
              <a:t>LITERATURE SURVEY:</a:t>
            </a:r>
          </a:p>
          <a:p>
            <a:pPr marL="457200" lvl="1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Binary Search (Deterministic):</a:t>
            </a:r>
            <a:r>
              <a:rPr lang="en-US" altLang="en-US" sz="2200" dirty="0">
                <a:latin typeface="Arial" panose="020B0604020202020204" pitchFamily="34" charset="0"/>
              </a:rPr>
              <a:t> Standard algorithm for ordered search; guarantees O(</a:t>
            </a:r>
            <a:r>
              <a:rPr lang="en-US" altLang="en-US" sz="2200" dirty="0" err="1">
                <a:latin typeface="Arial" panose="020B0604020202020204" pitchFamily="34" charset="0"/>
              </a:rPr>
              <a:t>log⁡n</a:t>
            </a:r>
            <a:r>
              <a:rPr lang="en-US" altLang="en-US" sz="2200" dirty="0">
                <a:latin typeface="Arial" panose="020B0604020202020204" pitchFamily="34" charset="0"/>
              </a:rPr>
              <a:t>)O(\log n)O(</a:t>
            </a:r>
            <a:r>
              <a:rPr lang="en-US" altLang="en-US" sz="2200" dirty="0" err="1">
                <a:latin typeface="Arial" panose="020B0604020202020204" pitchFamily="34" charset="0"/>
              </a:rPr>
              <a:t>logn</a:t>
            </a:r>
            <a:r>
              <a:rPr lang="en-US" altLang="en-US" sz="2200" dirty="0">
                <a:latin typeface="Arial" panose="020B0604020202020204" pitchFamily="34" charset="0"/>
              </a:rPr>
              <a:t>) guesses by halving the interval each step — optimal for this exact interactive setting.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Linear / Sequential Search:</a:t>
            </a:r>
            <a:r>
              <a:rPr lang="en-US" altLang="en-US" sz="2200" dirty="0">
                <a:latin typeface="Arial" panose="020B0604020202020204" pitchFamily="34" charset="0"/>
              </a:rPr>
              <a:t> Simple brute-force approach (1 → 100); requires O(n)O(n)O(n) guesses in worst case — educational but inefficient.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Randomized Guessing:</a:t>
            </a:r>
            <a:r>
              <a:rPr lang="en-US" altLang="en-US" sz="2200" dirty="0">
                <a:latin typeface="Arial" panose="020B0604020202020204" pitchFamily="34" charset="0"/>
              </a:rPr>
              <a:t> Random selection with feedback; can be faster on average in some noisy scenarios but lacks the worst-case guarantees of binary search.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Information-Theoretic / Entropy Methods:</a:t>
            </a:r>
            <a:r>
              <a:rPr lang="en-US" altLang="en-US" sz="2200" dirty="0">
                <a:latin typeface="Arial" panose="020B0604020202020204" pitchFamily="34" charset="0"/>
              </a:rPr>
              <a:t> Choose guesses to maximize expected information gain (minimize remaining entropy); generalizes binary search for uneven priors.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Learning-based Approaches:</a:t>
            </a:r>
            <a:r>
              <a:rPr lang="en-US" altLang="en-US" sz="2200" dirty="0">
                <a:latin typeface="Arial" panose="020B0604020202020204" pitchFamily="34" charset="0"/>
              </a:rPr>
              <a:t> Reinforcement learning or Bayesian inference can adapt to user patterns or noisy feedback, useful if feedback is inconsistent or biased.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423E-665B-BC85-3300-697663B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A8D11-41CC-8E98-3C74-2779F92C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45968"/>
              </p:ext>
            </p:extLst>
          </p:nvPr>
        </p:nvGraphicFramePr>
        <p:xfrm>
          <a:off x="1854200" y="2205222"/>
          <a:ext cx="9787194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2432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754762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https://github.com/jeeva287/number-guessing-game-in-AI/commit/aace41b4aaf87db9090376cf01ce2c193d5e92b7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  <a:hlinkClick r:id="rId2"/>
                        </a:rPr>
                        <a:t>number-guessing-game-in-AI/Number guessing game ppt.pptx at main · jeeva287/number-guessing-game-in-AI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Results:</a:t>
            </a:r>
            <a:br>
              <a:rPr lang="en-US" sz="2200" dirty="0"/>
            </a:br>
            <a:r>
              <a:rPr lang="en-US" sz="2200" dirty="0"/>
              <a:t>The AI successfully identifies the user’s chosen number within a minimal number of attempts using logical feedback.</a:t>
            </a:r>
            <a:br>
              <a:rPr lang="en-US" sz="2200" dirty="0"/>
            </a:br>
            <a:r>
              <a:rPr lang="en-US" sz="2200" dirty="0"/>
              <a:t>It demonstrates the effectiveness of the binary search algorithm in decision-making and problem-solving.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Future Enhancements:</a:t>
            </a:r>
            <a:endParaRPr lang="en-US" sz="2200" dirty="0"/>
          </a:p>
          <a:p>
            <a:r>
              <a:rPr lang="en-US" sz="2200" dirty="0"/>
              <a:t>Add a </a:t>
            </a:r>
            <a:r>
              <a:rPr lang="en-US" sz="2200" b="1" dirty="0"/>
              <a:t>graphical user interface (GUI)</a:t>
            </a:r>
            <a:r>
              <a:rPr lang="en-US" sz="2200" dirty="0"/>
              <a:t> for better user interaction.</a:t>
            </a:r>
          </a:p>
          <a:p>
            <a:r>
              <a:rPr lang="en-US" sz="2200" dirty="0"/>
              <a:t>Enable the AI to </a:t>
            </a:r>
            <a:r>
              <a:rPr lang="en-US" sz="2200" b="1" dirty="0"/>
              <a:t>learn from multiple sessions</a:t>
            </a:r>
            <a:r>
              <a:rPr lang="en-US" sz="2200" dirty="0"/>
              <a:t> to predict more efficiently.</a:t>
            </a:r>
          </a:p>
          <a:p>
            <a:r>
              <a:rPr lang="en-US" sz="2200" dirty="0"/>
              <a:t>Expand the range and include </a:t>
            </a:r>
            <a:r>
              <a:rPr lang="en-US" sz="2200" b="1" dirty="0"/>
              <a:t>difficulty levels</a:t>
            </a:r>
            <a:r>
              <a:rPr lang="en-US" sz="2200" dirty="0"/>
              <a:t> or </a:t>
            </a:r>
            <a:r>
              <a:rPr lang="en-US" sz="2200" b="1" dirty="0"/>
              <a:t>randomized guessing strategies</a:t>
            </a:r>
            <a:r>
              <a:rPr lang="en-US" sz="2200" dirty="0"/>
              <a:t> for advanced gameplay.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OUTPUT:</a:t>
            </a:r>
            <a:br>
              <a:rPr lang="en-US" b="1" dirty="0"/>
            </a:br>
            <a:endParaRPr lang="en-US" b="1" dirty="0"/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BEB3D3-18C0-BD14-953C-1D17ADDD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10" y="2181869"/>
            <a:ext cx="6260076" cy="41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92E29E-52E9-0299-8F65-D55800DE6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896" y="1608651"/>
            <a:ext cx="112298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“Artificial Intelligence: A Modern Approach” by Stuart Russell and Peter Norvig – for understanding AI reasoning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“Binary Search Algorithm Explained”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(https://www.geeksforgeeks.org/binary-search/) – for algorithm logic and pseudocode.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“Python Programming for the Absolute Beginner” by Michael Dawson – for implementing Python-based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Python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“Building Interactive Command-Line Games with Python”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(https://realpython.com/) – for user-input game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“Binary Search Explained Visually” – YouTube channel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Computerphile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conceptual understanding of search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869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DEPARTMENT OF CSE (ARTIFICIAL INTELLIGENCE AND MACHINE LEARNING) ACADEMIC YEAR 2025 - 2026 SEMESTER III ARTIFICIAL INTELLIGENCE LABORATORY  MINI PROJECT REVIEW   NUMBER GUESSING GAME</vt:lpstr>
      <vt:lpstr>PROBLEM STATEMENT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Giri Giri</cp:lastModifiedBy>
  <cp:revision>10</cp:revision>
  <dcterms:created xsi:type="dcterms:W3CDTF">2025-10-18T08:57:34Z</dcterms:created>
  <dcterms:modified xsi:type="dcterms:W3CDTF">2025-10-27T15:15:50Z</dcterms:modified>
</cp:coreProperties>
</file>