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01603"/>
            <a:ext cx="6557554" cy="356616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CRYPTOCURRENCY WALLET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90455"/>
            <a:ext cx="10058400" cy="1143000"/>
          </a:xfrm>
        </p:spPr>
        <p:txBody>
          <a:bodyPr/>
          <a:lstStyle/>
          <a:p>
            <a:r>
              <a:rPr lang="en-US" dirty="0" smtClean="0"/>
              <a:t>Guided by :                                                         Submitted by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08" y="1194381"/>
            <a:ext cx="2855106" cy="2855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051" y="4895892"/>
            <a:ext cx="33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Dr.L.Thara</a:t>
            </a:r>
            <a:endParaRPr lang="en-US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Computer Science </a:t>
            </a:r>
          </a:p>
          <a:p>
            <a:r>
              <a:rPr lang="en-US" dirty="0" smtClean="0"/>
              <a:t>PSG College of Arts &amp; Science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194" y="4895892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Jeevanantham B</a:t>
            </a:r>
          </a:p>
          <a:p>
            <a:r>
              <a:rPr lang="en-US" dirty="0" smtClean="0"/>
              <a:t>19BCM027</a:t>
            </a:r>
          </a:p>
          <a:p>
            <a:r>
              <a:rPr lang="en-US" dirty="0" smtClean="0"/>
              <a:t>jeevabaskaran328@gmail.com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177834" y="742741"/>
            <a:ext cx="542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flow diagram – Level </a:t>
            </a:r>
            <a:r>
              <a:rPr lang="en-US" sz="2400" b="1" dirty="0" smtClean="0"/>
              <a:t>2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1" t="26782" r="9524" b="9649"/>
          <a:stretch/>
        </p:blipFill>
        <p:spPr>
          <a:xfrm>
            <a:off x="3448593" y="1486652"/>
            <a:ext cx="6444343" cy="47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82336" y="870858"/>
            <a:ext cx="242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Activity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1" t="28629" r="30649" b="15806"/>
          <a:stretch/>
        </p:blipFill>
        <p:spPr>
          <a:xfrm>
            <a:off x="4136569" y="696687"/>
            <a:ext cx="5347065" cy="54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30380" y="2316479"/>
            <a:ext cx="10465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Castellar" panose="020A0402060406010301" pitchFamily="18" charset="0"/>
              </a:rPr>
              <a:t>THANK YOU</a:t>
            </a:r>
            <a:endParaRPr lang="en-US" sz="96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project  </a:t>
            </a:r>
            <a:r>
              <a:rPr lang="en-US" dirty="0" smtClean="0"/>
              <a:t>“</a:t>
            </a:r>
            <a:r>
              <a:rPr lang="en-US" b="1" dirty="0" smtClean="0"/>
              <a:t>JM Crypto wallet</a:t>
            </a:r>
            <a:r>
              <a:rPr lang="en-US" dirty="0" smtClean="0"/>
              <a:t>” </a:t>
            </a:r>
            <a:r>
              <a:rPr lang="en-US" dirty="0"/>
              <a:t>is developed under the platform of windows </a:t>
            </a:r>
            <a:r>
              <a:rPr lang="en-US" dirty="0" smtClean="0"/>
              <a:t>10,HTML , CSS , </a:t>
            </a:r>
            <a:r>
              <a:rPr lang="en-US" dirty="0"/>
              <a:t>React  </a:t>
            </a:r>
            <a:r>
              <a:rPr lang="en-US" dirty="0" err="1" smtClean="0"/>
              <a:t>Js</a:t>
            </a:r>
            <a:r>
              <a:rPr lang="en-US" smtClean="0"/>
              <a:t> as </a:t>
            </a:r>
            <a:r>
              <a:rPr lang="en-US" dirty="0"/>
              <a:t>front end,  Express </a:t>
            </a:r>
            <a:r>
              <a:rPr lang="en-US" dirty="0" err="1"/>
              <a:t>Js</a:t>
            </a:r>
            <a:r>
              <a:rPr lang="en-US" dirty="0"/>
              <a:t>  as backend, </a:t>
            </a:r>
            <a:r>
              <a:rPr lang="en-US" dirty="0" err="1"/>
              <a:t>MongoDb</a:t>
            </a:r>
            <a:r>
              <a:rPr lang="en-US" dirty="0"/>
              <a:t> as database and Node </a:t>
            </a:r>
            <a:r>
              <a:rPr lang="en-US" dirty="0" err="1"/>
              <a:t>Js</a:t>
            </a:r>
            <a:r>
              <a:rPr lang="en-US" dirty="0"/>
              <a:t> as web server.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the current generation cryptocurrency plays a vital role.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Only few of them have knowledge about it in India.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overcome this here I have come with a project named “Cryptocurrency Wallet”.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444" y="1175657"/>
            <a:ext cx="93704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b="1" dirty="0" smtClean="0"/>
              <a:t>“JM Crypto wallet” </a:t>
            </a:r>
            <a:r>
              <a:rPr lang="en-US" sz="2000" dirty="0" smtClean="0"/>
              <a:t>new user can register and existing user can login.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Users are provided with three options in the main area of window.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Crypto Tracker </a:t>
            </a:r>
            <a:r>
              <a:rPr lang="en-US" sz="2000" dirty="0" smtClean="0"/>
              <a:t>– Users can track current price of cryptocurrencies.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Buy/Sell</a:t>
            </a:r>
            <a:r>
              <a:rPr lang="en-US" sz="2000" dirty="0" smtClean="0"/>
              <a:t> – User can buy and can sell their cryptocurrency.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Using </a:t>
            </a:r>
            <a:r>
              <a:rPr lang="en-US" sz="2000" b="1" dirty="0" smtClean="0"/>
              <a:t>Cryptocurrency API </a:t>
            </a:r>
            <a:r>
              <a:rPr lang="en-US" sz="2000" dirty="0" smtClean="0"/>
              <a:t>current prices are tracked. </a:t>
            </a:r>
          </a:p>
        </p:txBody>
      </p:sp>
    </p:spTree>
    <p:extLst>
      <p:ext uri="{BB962C8B-B14F-4D97-AF65-F5344CB8AC3E}">
        <p14:creationId xmlns:p14="http://schemas.microsoft.com/office/powerpoint/2010/main" val="39816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0" y="2219869"/>
            <a:ext cx="28575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78" y="2219869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815726" y="5340259"/>
            <a:ext cx="1056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</a:t>
            </a:r>
            <a:r>
              <a:rPr lang="en-US" sz="2800" b="1" dirty="0" smtClean="0"/>
              <a:t>USER</a:t>
            </a:r>
            <a:r>
              <a:rPr lang="en-US" dirty="0" smtClean="0"/>
              <a:t>                                                              </a:t>
            </a:r>
            <a:r>
              <a:rPr lang="en-US" sz="2800" b="1" dirty="0" smtClean="0"/>
              <a:t>BUY                                       SELL </a:t>
            </a:r>
            <a:r>
              <a:rPr lang="en-US" dirty="0" smtClean="0"/>
              <a:t>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User module consists of two sub modules.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 smtClean="0"/>
              <a:t>Register </a:t>
            </a:r>
            <a:endParaRPr lang="en-US" sz="2400" b="1" dirty="0"/>
          </a:p>
          <a:p>
            <a:pPr marL="514350" indent="-514350">
              <a:buFont typeface="+mj-lt"/>
              <a:buAutoNum type="romanLcPeriod"/>
            </a:pPr>
            <a:r>
              <a:rPr lang="en-US" sz="2400" b="1" dirty="0" smtClean="0"/>
              <a:t>Login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dirty="0" smtClean="0"/>
              <a:t>New user should register by filling the details such as name , mobile number , DOB , email and should create their user password.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dirty="0" smtClean="0"/>
              <a:t>User can login using their email and created password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User can track the currency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6681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After login process user can start their buying.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Once the payment is done , the purchased coins will be updated in the sell window.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If the wallet has insufficient balance then user should transfer amount to the wallet from their bank account.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By clicking the sell button , sell window appears.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List of purchased coins will be displayed.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User can sell coins according to their wish.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The sold amount will be refunded to the user wallet.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User can withdraw the amount from the wallet to their bank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4" t="29399" r="10042" b="12265"/>
          <a:stretch/>
        </p:blipFill>
        <p:spPr>
          <a:xfrm>
            <a:off x="1907176" y="1271449"/>
            <a:ext cx="8001088" cy="4153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1735181" y="1271449"/>
            <a:ext cx="394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flow diagram – Level 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77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073" y="771379"/>
            <a:ext cx="596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flow diagram – Level </a:t>
            </a:r>
            <a:r>
              <a:rPr lang="en-US" sz="2400" b="1" dirty="0" smtClean="0"/>
              <a:t>1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t="28497" r="12727" b="8725"/>
          <a:stretch/>
        </p:blipFill>
        <p:spPr>
          <a:xfrm>
            <a:off x="2743199" y="1602376"/>
            <a:ext cx="7454537" cy="44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365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Castellar</vt:lpstr>
      <vt:lpstr>Wingdings</vt:lpstr>
      <vt:lpstr>Retrospect</vt:lpstr>
      <vt:lpstr>CRYPTOCURRENCY WALLET</vt:lpstr>
      <vt:lpstr>OVERVIEW</vt:lpstr>
      <vt:lpstr>PowerPoint Presentation</vt:lpstr>
      <vt:lpstr>MODULES</vt:lpstr>
      <vt:lpstr>USER MODULE</vt:lpstr>
      <vt:lpstr>BUY MODULE</vt:lpstr>
      <vt:lpstr>SELL MODULE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WALLET</dc:title>
  <dc:creator>Jeevanantham B</dc:creator>
  <cp:lastModifiedBy>Jeevanantham B</cp:lastModifiedBy>
  <cp:revision>16</cp:revision>
  <dcterms:created xsi:type="dcterms:W3CDTF">2021-09-11T11:07:06Z</dcterms:created>
  <dcterms:modified xsi:type="dcterms:W3CDTF">2021-09-23T04:09:53Z</dcterms:modified>
</cp:coreProperties>
</file>