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8653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 dirty="0"/>
                        <a:t>            </a:t>
                      </a:r>
                      <a:r>
                        <a:rPr lang="en-GB" sz="2400" b="1" dirty="0"/>
                        <a:t>MANJULA.M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PLARTF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2499813-92AD-352B-A350-4D7D327E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4" y="1785938"/>
            <a:ext cx="8128000" cy="40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CRRATE A NEW FILE</a:t>
            </a:r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52442DA-BBFA-D93D-DC39-811013C7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17" y="1464470"/>
            <a:ext cx="8128000" cy="43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dirty="0"/>
              <a:t>3.  IN THE NEWLY CREATED FILE,CREATE A PROGRAM TO RETURN YOUR STRING ,”ZONE NAME”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A2A5DD2-9966-0FDC-84D8-9070C770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752164"/>
            <a:ext cx="10911577" cy="25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4F80AF-E3AF-5C3D-5DFD-1C46AC1C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0" y="236439"/>
            <a:ext cx="9454030" cy="53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56E5E42-36B9-456A-B5E1-D9F7EB2E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68" y="1700542"/>
            <a:ext cx="5607220" cy="40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5F10-72CD-BA4B-CFFD-24C22EC3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4222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608060405234801561001057600080fd5b50610173806100206000396000f3fe608060405234801561001057600080fd5b506004361061002b5760003560e01c8063e1db121c14610030575b600080fd5b61003861004e565b604051610045919061011b565b60405180910390f35b60606040518060400160405280600681526020017f7a6f6e6520340000000000000000000000000000000000000000000000000000815250905090565b600081519050919050565b600082825260208201905092915050565b60005b838110156100c55780820151818401526020810190506100aa565b60008484015250505050565b6000601f19601f8301169050919050565b60006100ed8261008b565b6100f78185610096565b93506101078185602086016100a7565b610110816100d1565b840191505092915050565b6000602082019050818103600083015261013581846100e2565b90509291505056fea2646970667358221220f80b40ffe5d674ffefdf16a9c37a461f94ad9d73ad167fc812d29a5421a380f864736f6c63430008120033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DEPLIOY  IT TO  DISPLAY THE OUTPUT 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E55C6E3-7EA2-714D-6675-04D8ED58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65" y="1568823"/>
            <a:ext cx="8128000" cy="43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44B845D-8232-9013-C237-9004CEB36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369513"/>
            <a:ext cx="10936144" cy="53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PLARTF</vt:lpstr>
      <vt:lpstr>2.  OPEN THE REMIX PAGE AND CRRATE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DEPLIOY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Jeeva Jeeva</cp:lastModifiedBy>
  <cp:revision>9</cp:revision>
  <dcterms:created xsi:type="dcterms:W3CDTF">2023-10-13T15:38:56Z</dcterms:created>
  <dcterms:modified xsi:type="dcterms:W3CDTF">2023-10-16T05:02:13Z</dcterms:modified>
</cp:coreProperties>
</file>