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arthiudhaya143@gmail.com" initials="a" lastIdx="2" clrIdx="0">
    <p:extLst>
      <p:ext uri="{19B8F6BF-5375-455C-9EA6-DF929625EA0E}">
        <p15:presenceInfo xmlns:p15="http://schemas.microsoft.com/office/powerpoint/2012/main" userId="b1242caacfe74d0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commentAuthors" Target="commentAuthors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E5D8-4146-7AEA-1B00-7E934CF56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F8A30-3554-B7B2-AA83-804ED11AB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A57E9-749A-3589-50DE-E7E463AE1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FDB5B-EBA0-5741-9525-D672FEAD102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52505-51FC-AAB5-A5CE-B50ED2001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E134D-D0C7-264D-D094-88D678483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5F37-3FB9-AF42-AF2C-5BF568799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18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1C7B1-9CEB-D5E0-FE18-A2798E8DA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AD6B1-99D3-2F51-8241-372231FD3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D3D77-088E-97BD-2EC9-CF1589CEF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FDB5B-EBA0-5741-9525-D672FEAD102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9C344-4778-3062-E563-7C46C6051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261DA-0370-1626-735D-C3C132586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5F37-3FB9-AF42-AF2C-5BF568799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48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1D87B7-E924-B306-C4CA-5DC0E0E966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D96EE9-7A74-9F24-654E-02DD6B1C3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B3BD9-1DCC-98DE-3318-A8B8939BD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FDB5B-EBA0-5741-9525-D672FEAD102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9C1D0-B62C-5E5F-9549-627DECD91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B3D79-0BA4-6B50-2AD5-BC1DC0B81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5F37-3FB9-AF42-AF2C-5BF568799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8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6A89E-756D-4A38-58BA-5DA28F7BE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1588B-8A54-C631-B822-0DF9EFB9B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33BDC-55F5-5E11-0282-D4EA07046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FDB5B-EBA0-5741-9525-D672FEAD102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86714-6F17-6533-0B2D-55BE39DF8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912C3-35E4-2547-A805-E45832168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5F37-3FB9-AF42-AF2C-5BF568799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14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85247-251E-203C-511F-397DD958D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57BD9-A663-48D9-2623-DA8502DD2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B0C02-351C-7B87-032A-BA4312295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FDB5B-EBA0-5741-9525-D672FEAD102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BAC95-0D31-0CA1-0C6F-B405EC544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136DB-6E0E-6496-65F3-1520EDFE4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5F37-3FB9-AF42-AF2C-5BF568799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90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EB6EC-DBFA-7B91-FC02-89E2FD6AE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BABE4-0DFF-3D28-3FED-761FB4B9A1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EF58A-BBD4-731F-A0D5-E9C70062E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CCA57-ACC1-BE0C-836D-1997C79AF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FDB5B-EBA0-5741-9525-D672FEAD102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8521F-CAB6-D08A-1C71-14FA0F108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E7234E-3537-BFBA-CD8F-057D547B0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5F37-3FB9-AF42-AF2C-5BF568799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45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189C5-F5EA-39C7-0DFC-1D28ECC6C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F39265-60A9-1C3F-C913-E24AE8B8C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00D964-4644-6A2B-EBE8-D4D958FC8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21C9BD-126F-FD07-5A27-A3932AD934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6D08AD-D129-8D86-5975-898EDB5D42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4F4ADC-C114-28F3-BFA9-AEE431C30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FDB5B-EBA0-5741-9525-D672FEAD102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D92512-372B-4593-7F07-7A090642F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F9853F-D0B2-B6D1-8640-19EEE2EEF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5F37-3FB9-AF42-AF2C-5BF568799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79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18A5B-F3A3-CE34-8F7C-87FAFFD8D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071DAC-EE7E-A858-EC64-4EC9A3215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FDB5B-EBA0-5741-9525-D672FEAD102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52D2FA-1023-B3FC-8896-0E09F39F8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D7CB02-7E1B-8A56-2D04-CF0E08C90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5F37-3FB9-AF42-AF2C-5BF568799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05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9DC68-4C29-4E10-F55E-302DD04DE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FDB5B-EBA0-5741-9525-D672FEAD102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4B56E3-DB5D-657B-D32E-183AFC0F4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BB3890-0F1B-DA3D-3E53-B49AD9EB6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5F37-3FB9-AF42-AF2C-5BF568799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13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7C7D0-B756-DFEB-9496-59FBDDE88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D3D3F-0D4F-A371-BC25-F17F56C3D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3A1233-22A7-F5CE-5F1A-5976C2B67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A15F3-FDB6-998B-9A5D-46FCBBF64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FDB5B-EBA0-5741-9525-D672FEAD102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05A5B0-C677-F434-C00A-8F711E3A4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8D943-8159-27B9-F9CA-15AAABD6C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5F37-3FB9-AF42-AF2C-5BF568799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5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D42A6-2A30-F2FE-7FE3-9B163C99F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48D7BF-7FAF-CB22-2D46-B16542CA35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35F99B-2048-7FC5-F993-4FEE61104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23EE75-08E7-EA93-074E-7341AEF35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FDB5B-EBA0-5741-9525-D672FEAD102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8F6AAE-A788-891D-5A48-D70F46C17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DB716-B062-8591-969C-B96985182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5F37-3FB9-AF42-AF2C-5BF568799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60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AAE2E8-8488-71DC-627B-1ACC576FA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DD442-AC71-86AE-495F-761B52D8D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4A6D9-52E5-8035-BF3D-8C003E277E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FDB5B-EBA0-5741-9525-D672FEAD102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45422-98B0-135F-B0C5-7F569165DD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64CA7-8393-FFAC-2D12-0837F5A257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25F37-3FB9-AF42-AF2C-5BF568799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72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7119CD6-F86E-85F0-D271-9AFA523E7A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151279"/>
              </p:ext>
            </p:extLst>
          </p:nvPr>
        </p:nvGraphicFramePr>
        <p:xfrm>
          <a:off x="2464591" y="1981727"/>
          <a:ext cx="6917534" cy="36142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8767">
                  <a:extLst>
                    <a:ext uri="{9D8B030D-6E8A-4147-A177-3AD203B41FA5}">
                      <a16:colId xmlns:a16="http://schemas.microsoft.com/office/drawing/2014/main" val="2191677339"/>
                    </a:ext>
                  </a:extLst>
                </a:gridCol>
                <a:gridCol w="3458767">
                  <a:extLst>
                    <a:ext uri="{9D8B030D-6E8A-4147-A177-3AD203B41FA5}">
                      <a16:colId xmlns:a16="http://schemas.microsoft.com/office/drawing/2014/main" val="276656198"/>
                    </a:ext>
                  </a:extLst>
                </a:gridCol>
              </a:tblGrid>
              <a:tr h="1204737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 </a:t>
                      </a:r>
                    </a:p>
                    <a:p>
                      <a:r>
                        <a:rPr lang="en-IN" dirty="0"/>
                        <a:t>                Name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GB" dirty="0"/>
                        <a:t>            </a:t>
                      </a:r>
                      <a:r>
                        <a:rPr lang="en-GB" sz="2400" b="1" dirty="0"/>
                        <a:t>EZHILARASI.E</a:t>
                      </a:r>
                      <a:endParaRPr lang="en-IN" sz="2400" b="1" dirty="0"/>
                    </a:p>
                    <a:p>
                      <a:r>
                        <a:rPr lang="en-IN" dirty="0"/>
                        <a:t>        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278851"/>
                  </a:ext>
                </a:extLst>
              </a:tr>
              <a:tr h="1204737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               ZONE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         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311618"/>
                  </a:ext>
                </a:extLst>
              </a:tr>
              <a:tr h="1204737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               COLLAGE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GKM COLLAGE OF ENGINEERING  AND TECHNOLOGY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089434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C5C4BFA-20B5-52FC-098F-293845B6E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6312" y="163186"/>
            <a:ext cx="10001250" cy="1173820"/>
          </a:xfrm>
        </p:spPr>
        <p:txBody>
          <a:bodyPr/>
          <a:lstStyle/>
          <a:p>
            <a:r>
              <a:rPr lang="en-IN" b="1" dirty="0"/>
              <a:t>Assignment 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58224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1808E-1D19-F66C-5F07-780101702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4" y="460375"/>
            <a:ext cx="10515600" cy="1325563"/>
          </a:xfrm>
        </p:spPr>
        <p:txBody>
          <a:bodyPr/>
          <a:lstStyle/>
          <a:p>
            <a:r>
              <a:rPr lang="en-IN" dirty="0"/>
              <a:t> 1.   </a:t>
            </a:r>
            <a:r>
              <a:rPr lang="en-IN" b="1" dirty="0"/>
              <a:t>GO TO THE CHROME ATFORM OPEN REMIX PLARTF</a:t>
            </a:r>
            <a:endParaRPr lang="en-US" dirty="0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F2499813-92AD-352B-A350-4D7D327E9A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844" y="1785938"/>
            <a:ext cx="8128000" cy="405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881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5AA51-C190-8E52-92A8-84205ECF1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449" y="138907"/>
            <a:ext cx="10515600" cy="1325563"/>
          </a:xfrm>
        </p:spPr>
        <p:txBody>
          <a:bodyPr/>
          <a:lstStyle/>
          <a:p>
            <a:r>
              <a:rPr lang="en-IN" b="1" dirty="0"/>
              <a:t>2.  OPEN THE REMIX PAGE AND CRRATE A NEW FILE</a:t>
            </a:r>
            <a:endParaRPr lang="en-US" b="1" dirty="0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A52442DA-BBFA-D93D-DC39-811013C7A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617" y="1464470"/>
            <a:ext cx="8128000" cy="430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445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BFD29-9AF8-656D-19E8-AC00B8DE2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257969"/>
            <a:ext cx="10515600" cy="2087562"/>
          </a:xfrm>
        </p:spPr>
        <p:txBody>
          <a:bodyPr>
            <a:normAutofit/>
          </a:bodyPr>
          <a:lstStyle/>
          <a:p>
            <a:r>
              <a:rPr lang="en-IN" dirty="0"/>
              <a:t>3.  IN THE NEWLY CREATED FILE,CREATE A PROGRAM TO RETURN YOUR STRING ,”ZONE NAME”</a:t>
            </a:r>
            <a:endParaRPr 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FA2A5DD2-9966-0FDC-84D8-9070C770AB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8" y="2752164"/>
            <a:ext cx="10911577" cy="251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756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C84F80AF-E3AF-5C3D-5DFD-1C46AC1C3A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70" y="236439"/>
            <a:ext cx="9454030" cy="531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745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AEAAB-CB07-5C78-B203-9BFEC76E2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219" y="-41644"/>
            <a:ext cx="11739562" cy="165576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 4.  SAVE THE PROGRAM AND COMPILE IT TO GET THE ABI AND BYTECODE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9D782F-42C1-AC0A-4580-F5ED6659DAE1}"/>
              </a:ext>
            </a:extLst>
          </p:cNvPr>
          <p:cNvSpPr txBox="1"/>
          <p:nvPr/>
        </p:nvSpPr>
        <p:spPr>
          <a:xfrm>
            <a:off x="350044" y="1791994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600" b="1" dirty="0"/>
              <a:t>ABI</a:t>
            </a:r>
            <a:endParaRPr lang="en-US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DC16D0-AF05-0F52-231F-BD41CE4A0776}"/>
              </a:ext>
            </a:extLst>
          </p:cNvPr>
          <p:cNvSpPr txBox="1"/>
          <p:nvPr/>
        </p:nvSpPr>
        <p:spPr>
          <a:xfrm>
            <a:off x="5181600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B9992C-1834-F2B6-322F-D4BF5BA33C59}"/>
              </a:ext>
            </a:extLst>
          </p:cNvPr>
          <p:cNvSpPr txBox="1"/>
          <p:nvPr/>
        </p:nvSpPr>
        <p:spPr>
          <a:xfrm>
            <a:off x="5235178" y="250269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b="1" dirty="0"/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456E5E42-36B9-456A-B5E1-D9F7EB2E5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568" y="1700542"/>
            <a:ext cx="5607220" cy="407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808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98362-9621-3EC6-82FE-5A07B1F28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BYTECODE </a:t>
            </a: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055F10-72CD-BA4B-CFFD-24C22EC3C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318" y="1422213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608060405234801561001057600080fd5b50610173806100206000396000f3fe608060405234801561001057600080fd5b506004361061002b5760003560e01c8063e1db121c14610030575b600080fd5b61003861004e565b604051610045919061011b565b60405180910390f35b60606040518060400160405280600681526020017f7a6f6e6520340000000000000000000000000000000000000000000000000000815250905090565b600081519050919050565b600082825260208201905092915050565b60005b838110156100c55780820151818401526020810190506100aa565b60008484015250505050565b6000601f19601f8301169050919050565b60006100ed8261008b565b6100f78185610096565b93506101078185602086016100a7565b610110816100d1565b840191505092915050565b6000602082019050818103600083015261013581846100e2565b90509291505056fea2646970667358221220f80b40ffe5d674ffefdf16a9c37a461f94ad9d73ad167fc812d29a5421a380f864736f6c63430008120033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304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97107-5501-6E6D-9628-DB2DE9E76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5. FINALLY  DEPLIOY  IT TO  DISPLAY THE OUTPUT </a:t>
            </a:r>
            <a:endParaRPr lang="en-US" b="1" dirty="0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5E55C6E3-7EA2-714D-6675-04D8ED5814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65" y="1568823"/>
            <a:ext cx="8128000" cy="433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011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E44B845D-8232-9013-C237-9004CEB36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97" y="369513"/>
            <a:ext cx="10936144" cy="537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186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Assignment 1</vt:lpstr>
      <vt:lpstr> 1.   GO TO THE CHROME ATFORM OPEN REMIX PLARTF</vt:lpstr>
      <vt:lpstr>2.  OPEN THE REMIX PAGE AND CRRATE A NEW FILE</vt:lpstr>
      <vt:lpstr>3.  IN THE NEWLY CREATED FILE,CREATE A PROGRAM TO RETURN YOUR STRING ,”ZONE NAME”</vt:lpstr>
      <vt:lpstr>PowerPoint Presentation</vt:lpstr>
      <vt:lpstr> 4.  SAVE THE PROGRAM AND COMPILE IT TO GET THE ABI AND BYTECODE</vt:lpstr>
      <vt:lpstr>BYTECODE </vt:lpstr>
      <vt:lpstr>5. FINALLY  DEPLIOY  IT TO  DISPLAY THE OUTPUT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aarthiudhaya143@gmail.com</dc:creator>
  <cp:lastModifiedBy>Jeeva Jeeva</cp:lastModifiedBy>
  <cp:revision>8</cp:revision>
  <dcterms:created xsi:type="dcterms:W3CDTF">2023-10-13T15:38:56Z</dcterms:created>
  <dcterms:modified xsi:type="dcterms:W3CDTF">2023-10-16T04:59:32Z</dcterms:modified>
</cp:coreProperties>
</file>