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GB" sz="2400" lang="en-US">
                <a:solidFill>
                  <a:schemeClr val="dk1"/>
                </a:solidFill>
                <a:latin typeface="Calibri"/>
                <a:ea typeface="Calibri"/>
                <a:cs typeface="Calibri"/>
                <a:sym typeface="Calibri"/>
              </a:rPr>
              <a:t>J</a:t>
            </a:r>
            <a:r>
              <a:rPr altLang="en-GB" sz="2400" lang="en-US">
                <a:solidFill>
                  <a:schemeClr val="dk1"/>
                </a:solidFill>
                <a:latin typeface="Calibri"/>
                <a:ea typeface="Calibri"/>
                <a:cs typeface="Calibri"/>
                <a:sym typeface="Calibri"/>
              </a:rPr>
              <a:t>e</a:t>
            </a:r>
            <a:r>
              <a:rPr altLang="en-GB" sz="2400" lang="en-US">
                <a:solidFill>
                  <a:schemeClr val="dk1"/>
                </a:solidFill>
                <a:latin typeface="Calibri"/>
                <a:ea typeface="Calibri"/>
                <a:cs typeface="Calibri"/>
                <a:sym typeface="Calibri"/>
              </a:rPr>
              <a:t>e</a:t>
            </a:r>
            <a:r>
              <a:rPr altLang="en-GB" sz="2400" lang="en-US">
                <a:solidFill>
                  <a:schemeClr val="dk1"/>
                </a:solidFill>
                <a:latin typeface="Calibri"/>
                <a:ea typeface="Calibri"/>
                <a:cs typeface="Calibri"/>
                <a:sym typeface="Calibri"/>
              </a:rPr>
              <a:t>v</a:t>
            </a:r>
            <a:r>
              <a:rPr altLang="en-GB" sz="2400" lang="en-US">
                <a:solidFill>
                  <a:schemeClr val="dk1"/>
                </a:solidFill>
                <a:latin typeface="Calibri"/>
                <a:ea typeface="Calibri"/>
                <a:cs typeface="Calibri"/>
                <a:sym typeface="Calibri"/>
              </a:rPr>
              <a:t>a</a:t>
            </a:r>
            <a:r>
              <a:rPr altLang="en-GB" sz="2400" lang="en-US">
                <a:solidFill>
                  <a:schemeClr val="dk1"/>
                </a:solidFill>
                <a:latin typeface="Calibri"/>
                <a:ea typeface="Calibri"/>
                <a:cs typeface="Calibri"/>
                <a:sym typeface="Calibri"/>
              </a:rPr>
              <a:t> </a:t>
            </a:r>
            <a:r>
              <a:rPr altLang="en-GB" sz="2400" lang="en-US">
                <a:solidFill>
                  <a:schemeClr val="dk1"/>
                </a:solidFill>
                <a:latin typeface="Calibri"/>
                <a:ea typeface="Calibri"/>
                <a:cs typeface="Calibri"/>
                <a:sym typeface="Calibri"/>
              </a:rPr>
              <a:t>C</a:t>
            </a:r>
            <a:r>
              <a:rPr altLang="en-GB" sz="2400" lang="en-US">
                <a:solidFill>
                  <a:schemeClr val="dk1"/>
                </a:solidFill>
                <a:latin typeface="Calibri"/>
                <a:ea typeface="Calibri"/>
                <a:cs typeface="Calibri"/>
                <a:sym typeface="Calibri"/>
              </a:rPr>
              <a:t>h</a:t>
            </a:r>
            <a:r>
              <a:rPr altLang="en-GB" sz="2400" lang="en-US">
                <a:solidFill>
                  <a:schemeClr val="dk1"/>
                </a:solidFill>
                <a:latin typeface="Calibri"/>
                <a:ea typeface="Calibri"/>
                <a:cs typeface="Calibri"/>
                <a:sym typeface="Calibri"/>
              </a:rPr>
              <a:t>a</a:t>
            </a:r>
            <a:r>
              <a:rPr altLang="en-GB" sz="2400" lang="en-US">
                <a:solidFill>
                  <a:schemeClr val="dk1"/>
                </a:solidFill>
                <a:latin typeface="Calibri"/>
                <a:ea typeface="Calibri"/>
                <a:cs typeface="Calibri"/>
                <a:sym typeface="Calibri"/>
              </a:rPr>
              <a:t>n</a:t>
            </a:r>
            <a:r>
              <a:rPr altLang="en-GB" sz="2400" lang="en-US">
                <a:solidFill>
                  <a:schemeClr val="dk1"/>
                </a:solidFill>
                <a:latin typeface="Calibri"/>
                <a:ea typeface="Calibri"/>
                <a:cs typeface="Calibri"/>
                <a:sym typeface="Calibri"/>
              </a:rPr>
              <a:t>d</a:t>
            </a:r>
            <a:r>
              <a:rPr altLang="en-GB" sz="2400" lang="en-US">
                <a:solidFill>
                  <a:schemeClr val="dk1"/>
                </a:solidFill>
                <a:latin typeface="Calibri"/>
                <a:ea typeface="Calibri"/>
                <a:cs typeface="Calibri"/>
                <a:sym typeface="Calibri"/>
              </a:rPr>
              <a:t>r</a:t>
            </a:r>
            <a:r>
              <a:rPr altLang="en-GB" sz="2400" lang="en-US">
                <a:solidFill>
                  <a:schemeClr val="dk1"/>
                </a:solidFill>
                <a:latin typeface="Calibri"/>
                <a:ea typeface="Calibri"/>
                <a:cs typeface="Calibri"/>
                <a:sym typeface="Calibri"/>
              </a:rPr>
              <a:t>a</a:t>
            </a:r>
            <a:r>
              <a:rPr altLang="en-GB" sz="2400" lang="en-US">
                <a:solidFill>
                  <a:schemeClr val="dk1"/>
                </a:solidFill>
                <a:latin typeface="Calibri"/>
                <a:ea typeface="Calibri"/>
                <a:cs typeface="Calibri"/>
                <a:sym typeface="Calibri"/>
              </a:rPr>
              <a:t> </a:t>
            </a:r>
            <a:r>
              <a:rPr altLang="en-GB" sz="2400" lang="en-US">
                <a:solidFill>
                  <a:schemeClr val="dk1"/>
                </a:solidFill>
                <a:latin typeface="Calibri"/>
                <a:ea typeface="Calibri"/>
                <a:cs typeface="Calibri"/>
                <a:sym typeface="Calibri"/>
              </a:rPr>
              <a:t>S</a:t>
            </a:r>
            <a:r>
              <a:rPr altLang="en-GB" sz="2400" lang="en-US">
                <a:solidFill>
                  <a:schemeClr val="dk1"/>
                </a:solidFill>
                <a:latin typeface="Calibri"/>
                <a:ea typeface="Calibri"/>
                <a:cs typeface="Calibri"/>
                <a:sym typeface="Calibri"/>
              </a:rPr>
              <a:t>e</a:t>
            </a:r>
            <a:r>
              <a:rPr altLang="en-GB" sz="2400" lang="en-US">
                <a:solidFill>
                  <a:schemeClr val="dk1"/>
                </a:solidFill>
                <a:latin typeface="Calibri"/>
                <a:ea typeface="Calibri"/>
                <a:cs typeface="Calibri"/>
                <a:sym typeface="Calibri"/>
              </a:rPr>
              <a:t>k</a:t>
            </a:r>
            <a:r>
              <a:rPr altLang="en-GB" sz="2400" lang="en-US">
                <a:solidFill>
                  <a:schemeClr val="dk1"/>
                </a:solidFill>
                <a:latin typeface="Calibri"/>
                <a:ea typeface="Calibri"/>
                <a:cs typeface="Calibri"/>
                <a:sym typeface="Calibri"/>
              </a:rPr>
              <a:t>a</a:t>
            </a:r>
            <a:r>
              <a:rPr altLang="en-GB" sz="2400" lang="en-US">
                <a:solidFill>
                  <a:schemeClr val="dk1"/>
                </a:solidFill>
                <a:latin typeface="Calibri"/>
                <a:ea typeface="Calibri"/>
                <a:cs typeface="Calibri"/>
                <a:sym typeface="Calibri"/>
              </a:rPr>
              <a:t>r</a:t>
            </a:r>
            <a:r>
              <a:rPr altLang="en-GB" sz="2400" lang="en-US">
                <a:solidFill>
                  <a:schemeClr val="dk1"/>
                </a:solidFill>
                <a:latin typeface="Calibri"/>
                <a:ea typeface="Calibri"/>
                <a:cs typeface="Calibri"/>
                <a:sym typeface="Calibri"/>
              </a:rPr>
              <a:t>.</a:t>
            </a:r>
            <a:r>
              <a:rPr altLang="en-GB" sz="2400" lang="en-US">
                <a:solidFill>
                  <a:schemeClr val="dk1"/>
                </a:solidFill>
                <a:latin typeface="Calibri"/>
                <a:ea typeface="Calibri"/>
                <a:cs typeface="Calibri"/>
                <a:sym typeface="Calibri"/>
              </a:rPr>
              <a:t>G</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altLang="en-GB" sz="2400" lang="en-US">
                <a:solidFill>
                  <a:schemeClr val="dk1"/>
                </a:solidFill>
                <a:latin typeface="Calibri"/>
                <a:ea typeface="Calibri"/>
                <a:cs typeface="Calibri"/>
                <a:sym typeface="Calibri"/>
              </a:rPr>
              <a:t>2</a:t>
            </a:r>
            <a:r>
              <a:rPr altLang="en-GB" sz="2400" lang="en-US">
                <a:solidFill>
                  <a:schemeClr val="dk1"/>
                </a:solidFill>
                <a:latin typeface="Calibri"/>
                <a:ea typeface="Calibri"/>
                <a:cs typeface="Calibri"/>
                <a:sym typeface="Calibri"/>
              </a:rPr>
              <a:t>1</a:t>
            </a:r>
            <a:r>
              <a:rPr altLang="en-GB" sz="2400" lang="en-US">
                <a:solidFill>
                  <a:schemeClr val="dk1"/>
                </a:solidFill>
                <a:latin typeface="Calibri"/>
                <a:ea typeface="Calibri"/>
                <a:cs typeface="Calibri"/>
                <a:sym typeface="Calibri"/>
              </a:rPr>
              <a:t>5</a:t>
            </a:r>
            <a:r>
              <a:rPr altLang="en-GB" sz="2400" lang="en-US">
                <a:solidFill>
                  <a:schemeClr val="dk1"/>
                </a:solidFill>
                <a:latin typeface="Calibri"/>
                <a:ea typeface="Calibri"/>
                <a:cs typeface="Calibri"/>
                <a:sym typeface="Calibri"/>
              </a:rPr>
              <a:t>4</a:t>
            </a:r>
            <a:r>
              <a:rPr altLang="en-GB" sz="2400" lang="en-US">
                <a:solidFill>
                  <a:schemeClr val="dk1"/>
                </a:solidFill>
                <a:latin typeface="Calibri"/>
                <a:ea typeface="Calibri"/>
                <a:cs typeface="Calibri"/>
                <a:sym typeface="Calibri"/>
              </a:rPr>
              <a:t>7</a:t>
            </a:r>
            <a:r>
              <a:rPr altLang="en-GB" sz="2400" lang="en-US">
                <a:solidFill>
                  <a:schemeClr val="dk1"/>
                </a:solidFill>
                <a:latin typeface="Calibri"/>
                <a:ea typeface="Calibri"/>
                <a:cs typeface="Calibri"/>
                <a:sym typeface="Calibri"/>
              </a:rPr>
              <a:t>1</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GB" sz="2400" lang="en-US">
                <a:solidFill>
                  <a:schemeClr val="dk1"/>
                </a:solidFill>
                <a:latin typeface="Calibri"/>
                <a:ea typeface="Calibri"/>
                <a:cs typeface="Calibri"/>
                <a:sym typeface="Calibri"/>
              </a:rPr>
              <a:t>P</a:t>
            </a:r>
            <a:r>
              <a:rPr altLang="en-GB" sz="2400" lang="en-US">
                <a:solidFill>
                  <a:schemeClr val="dk1"/>
                </a:solidFill>
                <a:latin typeface="Calibri"/>
                <a:ea typeface="Calibri"/>
                <a:cs typeface="Calibri"/>
                <a:sym typeface="Calibri"/>
              </a:rPr>
              <a:t>a</a:t>
            </a:r>
            <a:r>
              <a:rPr altLang="en-GB" sz="2400" lang="en-US">
                <a:solidFill>
                  <a:schemeClr val="dk1"/>
                </a:solidFill>
                <a:latin typeface="Calibri"/>
                <a:ea typeface="Calibri"/>
                <a:cs typeface="Calibri"/>
                <a:sym typeface="Calibri"/>
              </a:rPr>
              <a:t>t</a:t>
            </a:r>
            <a:r>
              <a:rPr altLang="en-GB" sz="2400" lang="en-US">
                <a:solidFill>
                  <a:schemeClr val="dk1"/>
                </a:solidFill>
                <a:latin typeface="Calibri"/>
                <a:ea typeface="Calibri"/>
                <a:cs typeface="Calibri"/>
                <a:sym typeface="Calibri"/>
              </a:rPr>
              <a:t>r</a:t>
            </a:r>
            <a:r>
              <a:rPr altLang="en-GB" sz="2400" lang="en-US">
                <a:solidFill>
                  <a:schemeClr val="dk1"/>
                </a:solidFill>
                <a:latin typeface="Calibri"/>
                <a:ea typeface="Calibri"/>
                <a:cs typeface="Calibri"/>
                <a:sym typeface="Calibri"/>
              </a:rPr>
              <a:t>i</a:t>
            </a:r>
            <a:r>
              <a:rPr altLang="en-GB" sz="2400" lang="en-US">
                <a:solidFill>
                  <a:schemeClr val="dk1"/>
                </a:solidFill>
                <a:latin typeface="Calibri"/>
                <a:ea typeface="Calibri"/>
                <a:cs typeface="Calibri"/>
                <a:sym typeface="Calibri"/>
              </a:rPr>
              <a:t>c</a:t>
            </a:r>
            <a:r>
              <a:rPr altLang="en-GB" sz="2400" lang="en-US">
                <a:solidFill>
                  <a:schemeClr val="dk1"/>
                </a:solidFill>
                <a:latin typeface="Calibri"/>
                <a:ea typeface="Calibri"/>
                <a:cs typeface="Calibri"/>
                <a:sym typeface="Calibri"/>
              </a:rPr>
              <a:t>i</a:t>
            </a:r>
            <a:r>
              <a:rPr altLang="en-GB" sz="2400" lang="en-US">
                <a:solidFill>
                  <a:schemeClr val="dk1"/>
                </a:solidFill>
                <a:latin typeface="Calibri"/>
                <a:ea typeface="Calibri"/>
                <a:cs typeface="Calibri"/>
                <a:sym typeface="Calibri"/>
              </a:rPr>
              <a:t>a</a:t>
            </a:r>
            <a:r>
              <a:rPr altLang="en-GB" sz="2400" lang="en-US">
                <a:solidFill>
                  <a:schemeClr val="dk1"/>
                </a:solidFill>
                <a:latin typeface="Calibri"/>
                <a:ea typeface="Calibri"/>
                <a:cs typeface="Calibri"/>
                <a:sym typeface="Calibri"/>
              </a:rPr>
              <a:t>n</a:t>
            </a:r>
            <a:r>
              <a:rPr altLang="en-GB" sz="2400" lang="en-US">
                <a:solidFill>
                  <a:schemeClr val="dk1"/>
                </a:solidFill>
                <a:latin typeface="Calibri"/>
                <a:ea typeface="Calibri"/>
                <a:cs typeface="Calibri"/>
                <a:sym typeface="Calibri"/>
              </a:rPr>
              <a:t> </a:t>
            </a:r>
            <a:r>
              <a:rPr altLang="en-GB" sz="2400" lang="en-US">
                <a:solidFill>
                  <a:schemeClr val="dk1"/>
                </a:solidFill>
                <a:latin typeface="Calibri"/>
                <a:ea typeface="Calibri"/>
                <a:cs typeface="Calibri"/>
                <a:sym typeface="Calibri"/>
              </a:rPr>
              <a:t>C</a:t>
            </a:r>
            <a:r>
              <a:rPr altLang="en-GB" sz="2400" lang="en-US">
                <a:solidFill>
                  <a:schemeClr val="dk1"/>
                </a:solidFill>
                <a:latin typeface="Calibri"/>
                <a:ea typeface="Calibri"/>
                <a:cs typeface="Calibri"/>
                <a:sym typeface="Calibri"/>
              </a:rPr>
              <a:t>o</a:t>
            </a:r>
            <a:r>
              <a:rPr altLang="en-GB" sz="2400" lang="en-US">
                <a:solidFill>
                  <a:schemeClr val="dk1"/>
                </a:solidFill>
                <a:latin typeface="Calibri"/>
                <a:ea typeface="Calibri"/>
                <a:cs typeface="Calibri"/>
                <a:sym typeface="Calibri"/>
              </a:rPr>
              <a:t>l</a:t>
            </a:r>
            <a:r>
              <a:rPr altLang="en-GB" sz="2400" lang="en-US">
                <a:solidFill>
                  <a:schemeClr val="dk1"/>
                </a:solidFill>
                <a:latin typeface="Calibri"/>
                <a:ea typeface="Calibri"/>
                <a:cs typeface="Calibri"/>
                <a:sym typeface="Calibri"/>
              </a:rPr>
              <a:t>l</a:t>
            </a:r>
            <a:r>
              <a:rPr altLang="en-GB" sz="2400" lang="en-US">
                <a:solidFill>
                  <a:schemeClr val="dk1"/>
                </a:solidFill>
                <a:latin typeface="Calibri"/>
                <a:ea typeface="Calibri"/>
                <a:cs typeface="Calibri"/>
                <a:sym typeface="Calibri"/>
              </a:rPr>
              <a:t>ege</a:t>
            </a:r>
            <a:r>
              <a:rPr altLang="en-GB" sz="2400" lang="en-US">
                <a:solidFill>
                  <a:schemeClr val="dk1"/>
                </a:solidFill>
                <a:latin typeface="Calibri"/>
                <a:ea typeface="Calibri"/>
                <a:cs typeface="Calibri"/>
                <a:sym typeface="Calibri"/>
              </a:rPr>
              <a:t> </a:t>
            </a:r>
            <a:r>
              <a:rPr altLang="en-GB" sz="2400" lang="en-US">
                <a:solidFill>
                  <a:schemeClr val="dk1"/>
                </a:solidFill>
                <a:latin typeface="Calibri"/>
                <a:ea typeface="Calibri"/>
                <a:cs typeface="Calibri"/>
                <a:sym typeface="Calibri"/>
              </a:rPr>
              <a:t>o</a:t>
            </a:r>
            <a:r>
              <a:rPr altLang="en-GB" sz="2400" lang="en-US">
                <a:solidFill>
                  <a:schemeClr val="dk1"/>
                </a:solidFill>
                <a:latin typeface="Calibri"/>
                <a:ea typeface="Calibri"/>
                <a:cs typeface="Calibri"/>
                <a:sym typeface="Calibri"/>
              </a:rPr>
              <a:t>f</a:t>
            </a:r>
            <a:r>
              <a:rPr altLang="en-GB" sz="2400" lang="en-US">
                <a:solidFill>
                  <a:schemeClr val="dk1"/>
                </a:solidFill>
                <a:latin typeface="Calibri"/>
                <a:ea typeface="Calibri"/>
                <a:cs typeface="Calibri"/>
                <a:sym typeface="Calibri"/>
              </a:rPr>
              <a:t> </a:t>
            </a:r>
            <a:r>
              <a:rPr altLang="en-GB"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GB" sz="2400" lang="en-US">
                <a:solidFill>
                  <a:schemeClr val="dk1"/>
                </a:solidFill>
                <a:latin typeface="Calibri"/>
                <a:ea typeface="Calibri"/>
                <a:cs typeface="Calibri"/>
                <a:sym typeface="Calibri"/>
              </a:rPr>
              <a:t>n</a:t>
            </a:r>
            <a:r>
              <a:rPr altLang="en-GB" sz="2400" lang="en-US">
                <a:solidFill>
                  <a:schemeClr val="dk1"/>
                </a:solidFill>
                <a:latin typeface="Calibri"/>
                <a:ea typeface="Calibri"/>
                <a:cs typeface="Calibri"/>
                <a:sym typeface="Calibri"/>
              </a:rPr>
              <a:t>c</a:t>
            </a:r>
            <a:r>
              <a:rPr altLang="en-GB"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5933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14611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053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714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44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04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491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2024-09-09T15:08:12Z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