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081F3-2D7B-426C-9177-6182173D7A95}" v="9" dt="2025-02-22T10:37:02.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b1805@gmail.com" userId="a424d09f438d7be6" providerId="LiveId" clId="{992081F3-2D7B-426C-9177-6182173D7A95}"/>
    <pc:docChg chg="undo custSel addSld delSld modSld">
      <pc:chgData name="jeevab1805@gmail.com" userId="a424d09f438d7be6" providerId="LiveId" clId="{992081F3-2D7B-426C-9177-6182173D7A95}" dt="2025-02-22T10:42:10.484" v="76" actId="21"/>
      <pc:docMkLst>
        <pc:docMk/>
      </pc:docMkLst>
      <pc:sldChg chg="modSp mod">
        <pc:chgData name="jeevab1805@gmail.com" userId="a424d09f438d7be6" providerId="LiveId" clId="{992081F3-2D7B-426C-9177-6182173D7A95}" dt="2025-02-22T10:37:41.277" v="71" actId="20577"/>
        <pc:sldMkLst>
          <pc:docMk/>
          <pc:sldMk cId="953325580" sldId="256"/>
        </pc:sldMkLst>
        <pc:spChg chg="mod">
          <ac:chgData name="jeevab1805@gmail.com" userId="a424d09f438d7be6" providerId="LiveId" clId="{992081F3-2D7B-426C-9177-6182173D7A95}" dt="2025-02-22T10:37:41.277" v="71" actId="20577"/>
          <ac:spMkLst>
            <pc:docMk/>
            <pc:sldMk cId="953325580" sldId="256"/>
            <ac:spMk id="4" creationId="{00000000-0000-0000-0000-000000000000}"/>
          </ac:spMkLst>
        </pc:spChg>
      </pc:sldChg>
      <pc:sldChg chg="modSp mod">
        <pc:chgData name="jeevab1805@gmail.com" userId="a424d09f438d7be6" providerId="LiveId" clId="{992081F3-2D7B-426C-9177-6182173D7A95}" dt="2025-02-22T10:42:04.234" v="74" actId="2711"/>
        <pc:sldMkLst>
          <pc:docMk/>
          <pc:sldMk cId="3210358481" sldId="263"/>
        </pc:sldMkLst>
        <pc:spChg chg="mod">
          <ac:chgData name="jeevab1805@gmail.com" userId="a424d09f438d7be6" providerId="LiveId" clId="{992081F3-2D7B-426C-9177-6182173D7A95}" dt="2025-02-22T10:42:04.234" v="74" actId="2711"/>
          <ac:spMkLst>
            <pc:docMk/>
            <pc:sldMk cId="3210358481" sldId="263"/>
            <ac:spMk id="2" creationId="{E041FD9D-DF07-9C37-1E61-1D920E0EF1D4}"/>
          </ac:spMkLst>
        </pc:spChg>
      </pc:sldChg>
      <pc:sldChg chg="addSp delSp modSp mod chgLayout">
        <pc:chgData name="jeevab1805@gmail.com" userId="a424d09f438d7be6" providerId="LiveId" clId="{992081F3-2D7B-426C-9177-6182173D7A95}" dt="2025-02-22T10:27:11.874" v="14" actId="931"/>
        <pc:sldMkLst>
          <pc:docMk/>
          <pc:sldMk cId="2083715239" sldId="2146847060"/>
        </pc:sldMkLst>
        <pc:spChg chg="mod ord">
          <ac:chgData name="jeevab1805@gmail.com" userId="a424d09f438d7be6" providerId="LiveId" clId="{992081F3-2D7B-426C-9177-6182173D7A95}" dt="2025-02-22T10:24:43.236" v="1" actId="700"/>
          <ac:spMkLst>
            <pc:docMk/>
            <pc:sldMk cId="2083715239" sldId="2146847060"/>
            <ac:spMk id="2" creationId="{A4F8070C-FF0D-BBE3-3D8A-C3794CCCE8A2}"/>
          </ac:spMkLst>
        </pc:spChg>
        <pc:spChg chg="add del mod ord">
          <ac:chgData name="jeevab1805@gmail.com" userId="a424d09f438d7be6" providerId="LiveId" clId="{992081F3-2D7B-426C-9177-6182173D7A95}" dt="2025-02-22T10:25:38.295" v="2" actId="931"/>
          <ac:spMkLst>
            <pc:docMk/>
            <pc:sldMk cId="2083715239" sldId="2146847060"/>
            <ac:spMk id="3" creationId="{6630B39E-8018-4C17-954C-46A9729DA707}"/>
          </ac:spMkLst>
        </pc:spChg>
        <pc:spChg chg="add del mod">
          <ac:chgData name="jeevab1805@gmail.com" userId="a424d09f438d7be6" providerId="LiveId" clId="{992081F3-2D7B-426C-9177-6182173D7A95}" dt="2025-02-22T10:26:39.511" v="9" actId="931"/>
          <ac:spMkLst>
            <pc:docMk/>
            <pc:sldMk cId="2083715239" sldId="2146847060"/>
            <ac:spMk id="7" creationId="{8939B36F-B4E3-D46E-DE70-9B93E0934969}"/>
          </ac:spMkLst>
        </pc:spChg>
        <pc:spChg chg="add del mod">
          <ac:chgData name="jeevab1805@gmail.com" userId="a424d09f438d7be6" providerId="LiveId" clId="{992081F3-2D7B-426C-9177-6182173D7A95}" dt="2025-02-22T10:27:00.814" v="12" actId="931"/>
          <ac:spMkLst>
            <pc:docMk/>
            <pc:sldMk cId="2083715239" sldId="2146847060"/>
            <ac:spMk id="11" creationId="{ACEC81F5-BB53-0D12-628C-CCEAA37E9B4F}"/>
          </ac:spMkLst>
        </pc:spChg>
        <pc:spChg chg="add del mod">
          <ac:chgData name="jeevab1805@gmail.com" userId="a424d09f438d7be6" providerId="LiveId" clId="{992081F3-2D7B-426C-9177-6182173D7A95}" dt="2025-02-22T10:27:11.874" v="14" actId="931"/>
          <ac:spMkLst>
            <pc:docMk/>
            <pc:sldMk cId="2083715239" sldId="2146847060"/>
            <ac:spMk id="16" creationId="{9DBCB1C6-2EE2-2665-0630-CD6605F95CAF}"/>
          </ac:spMkLst>
        </pc:spChg>
        <pc:picChg chg="add del mod">
          <ac:chgData name="jeevab1805@gmail.com" userId="a424d09f438d7be6" providerId="LiveId" clId="{992081F3-2D7B-426C-9177-6182173D7A95}" dt="2025-02-22T10:26:22.025" v="8" actId="478"/>
          <ac:picMkLst>
            <pc:docMk/>
            <pc:sldMk cId="2083715239" sldId="2146847060"/>
            <ac:picMk id="5" creationId="{974A1606-9127-0BF1-90A0-FA39CC01E4E6}"/>
          </ac:picMkLst>
        </pc:picChg>
        <pc:picChg chg="add del mod">
          <ac:chgData name="jeevab1805@gmail.com" userId="a424d09f438d7be6" providerId="LiveId" clId="{992081F3-2D7B-426C-9177-6182173D7A95}" dt="2025-02-22T10:26:51.782" v="11" actId="478"/>
          <ac:picMkLst>
            <pc:docMk/>
            <pc:sldMk cId="2083715239" sldId="2146847060"/>
            <ac:picMk id="9" creationId="{EEE02B79-9891-C8DD-188C-0E4C40FDE231}"/>
          </ac:picMkLst>
        </pc:picChg>
        <pc:picChg chg="del">
          <ac:chgData name="jeevab1805@gmail.com" userId="a424d09f438d7be6" providerId="LiveId" clId="{992081F3-2D7B-426C-9177-6182173D7A95}" dt="2025-02-22T10:24:38.739" v="0" actId="478"/>
          <ac:picMkLst>
            <pc:docMk/>
            <pc:sldMk cId="2083715239" sldId="2146847060"/>
            <ac:picMk id="13" creationId="{49A33D55-66BF-2F73-C2CA-409B5DC20D58}"/>
          </ac:picMkLst>
        </pc:picChg>
        <pc:picChg chg="add del mod">
          <ac:chgData name="jeevab1805@gmail.com" userId="a424d09f438d7be6" providerId="LiveId" clId="{992081F3-2D7B-426C-9177-6182173D7A95}" dt="2025-02-22T10:27:04.755" v="13" actId="478"/>
          <ac:picMkLst>
            <pc:docMk/>
            <pc:sldMk cId="2083715239" sldId="2146847060"/>
            <ac:picMk id="14" creationId="{DE132769-49B9-5C75-7680-903E86C82D2A}"/>
          </ac:picMkLst>
        </pc:picChg>
        <pc:picChg chg="add mod">
          <ac:chgData name="jeevab1805@gmail.com" userId="a424d09f438d7be6" providerId="LiveId" clId="{992081F3-2D7B-426C-9177-6182173D7A95}" dt="2025-02-22T10:27:11.874" v="14" actId="931"/>
          <ac:picMkLst>
            <pc:docMk/>
            <pc:sldMk cId="2083715239" sldId="2146847060"/>
            <ac:picMk id="18" creationId="{2937E865-2E98-F23B-DDA2-239FA6ABCA57}"/>
          </ac:picMkLst>
        </pc:picChg>
      </pc:sldChg>
      <pc:sldChg chg="modSp mod">
        <pc:chgData name="jeevab1805@gmail.com" userId="a424d09f438d7be6" providerId="LiveId" clId="{992081F3-2D7B-426C-9177-6182173D7A95}" dt="2025-02-22T10:36:47.376" v="61" actId="20577"/>
        <pc:sldMkLst>
          <pc:docMk/>
          <pc:sldMk cId="2230664768" sldId="2146847061"/>
        </pc:sldMkLst>
        <pc:spChg chg="mod">
          <ac:chgData name="jeevab1805@gmail.com" userId="a424d09f438d7be6" providerId="LiveId" clId="{992081F3-2D7B-426C-9177-6182173D7A95}" dt="2025-02-22T10:36:47.376" v="61" actId="20577"/>
          <ac:spMkLst>
            <pc:docMk/>
            <pc:sldMk cId="2230664768" sldId="2146847061"/>
            <ac:spMk id="3" creationId="{51A299DD-46FA-7866-41D8-C1BFCC2F69DD}"/>
          </ac:spMkLst>
        </pc:spChg>
      </pc:sldChg>
      <pc:sldChg chg="addSp delSp modSp add del mod chgLayout">
        <pc:chgData name="jeevab1805@gmail.com" userId="a424d09f438d7be6" providerId="LiveId" clId="{992081F3-2D7B-426C-9177-6182173D7A95}" dt="2025-02-22T10:42:10.484" v="76" actId="21"/>
        <pc:sldMkLst>
          <pc:docMk/>
          <pc:sldMk cId="3617173767" sldId="2146847063"/>
        </pc:sldMkLst>
        <pc:spChg chg="add del mod">
          <ac:chgData name="jeevab1805@gmail.com" userId="a424d09f438d7be6" providerId="LiveId" clId="{992081F3-2D7B-426C-9177-6182173D7A95}" dt="2025-02-22T10:42:10.484" v="76" actId="21"/>
          <ac:spMkLst>
            <pc:docMk/>
            <pc:sldMk cId="3617173767" sldId="2146847063"/>
            <ac:spMk id="2" creationId="{03D77A45-34F8-B34A-F3E3-E697937F06BF}"/>
          </ac:spMkLst>
        </pc:spChg>
        <pc:spChg chg="add del mod">
          <ac:chgData name="jeevab1805@gmail.com" userId="a424d09f438d7be6" providerId="LiveId" clId="{992081F3-2D7B-426C-9177-6182173D7A95}" dt="2025-02-22T10:26:05.782" v="7" actId="931"/>
          <ac:spMkLst>
            <pc:docMk/>
            <pc:sldMk cId="3617173767" sldId="2146847063"/>
            <ac:spMk id="3" creationId="{369A7A99-63F8-D9CC-13E6-0749463A0A9E}"/>
          </ac:spMkLst>
        </pc:spChg>
        <pc:spChg chg="add del mod">
          <ac:chgData name="jeevab1805@gmail.com" userId="a424d09f438d7be6" providerId="LiveId" clId="{992081F3-2D7B-426C-9177-6182173D7A95}" dt="2025-02-22T10:27:24.911" v="15" actId="931"/>
          <ac:spMkLst>
            <pc:docMk/>
            <pc:sldMk cId="3617173767" sldId="2146847063"/>
            <ac:spMk id="8" creationId="{98D78DED-713C-A97E-370A-B98169991EC5}"/>
          </ac:spMkLst>
        </pc:spChg>
        <pc:picChg chg="del">
          <ac:chgData name="jeevab1805@gmail.com" userId="a424d09f438d7be6" providerId="LiveId" clId="{992081F3-2D7B-426C-9177-6182173D7A95}" dt="2025-02-22T10:25:52.803" v="5" actId="478"/>
          <ac:picMkLst>
            <pc:docMk/>
            <pc:sldMk cId="3617173767" sldId="2146847063"/>
            <ac:picMk id="5" creationId="{ADDFFD6A-60FB-F79B-BBFB-D4EB8A2F3114}"/>
          </ac:picMkLst>
        </pc:picChg>
        <pc:picChg chg="add del mod">
          <ac:chgData name="jeevab1805@gmail.com" userId="a424d09f438d7be6" providerId="LiveId" clId="{992081F3-2D7B-426C-9177-6182173D7A95}" dt="2025-02-22T10:26:47.159" v="10" actId="478"/>
          <ac:picMkLst>
            <pc:docMk/>
            <pc:sldMk cId="3617173767" sldId="2146847063"/>
            <ac:picMk id="6" creationId="{3BF67E6E-5819-A7B2-6F29-671BAA4FCA97}"/>
          </ac:picMkLst>
        </pc:picChg>
        <pc:picChg chg="add mod">
          <ac:chgData name="jeevab1805@gmail.com" userId="a424d09f438d7be6" providerId="LiveId" clId="{992081F3-2D7B-426C-9177-6182173D7A95}" dt="2025-02-22T10:27:24.911" v="15" actId="931"/>
          <ac:picMkLst>
            <pc:docMk/>
            <pc:sldMk cId="3617173767" sldId="2146847063"/>
            <ac:picMk id="10" creationId="{25FB71F5-B076-40E5-66B1-A3CBD9838666}"/>
          </ac:picMkLst>
        </pc:picChg>
      </pc:sldChg>
      <pc:sldChg chg="addSp delSp modSp mod">
        <pc:chgData name="jeevab1805@gmail.com" userId="a424d09f438d7be6" providerId="LiveId" clId="{992081F3-2D7B-426C-9177-6182173D7A95}" dt="2025-02-22T10:28:27.848" v="17" actId="931"/>
        <pc:sldMkLst>
          <pc:docMk/>
          <pc:sldMk cId="667030427" sldId="2146847064"/>
        </pc:sldMkLst>
        <pc:spChg chg="add del mod">
          <ac:chgData name="jeevab1805@gmail.com" userId="a424d09f438d7be6" providerId="LiveId" clId="{992081F3-2D7B-426C-9177-6182173D7A95}" dt="2025-02-22T10:28:27.848" v="17" actId="931"/>
          <ac:spMkLst>
            <pc:docMk/>
            <pc:sldMk cId="667030427" sldId="2146847064"/>
            <ac:spMk id="3" creationId="{6F8B7526-F742-E689-1C3F-85F4BFA73B88}"/>
          </ac:spMkLst>
        </pc:spChg>
        <pc:picChg chg="add mod">
          <ac:chgData name="jeevab1805@gmail.com" userId="a424d09f438d7be6" providerId="LiveId" clId="{992081F3-2D7B-426C-9177-6182173D7A95}" dt="2025-02-22T10:28:27.848" v="17" actId="931"/>
          <ac:picMkLst>
            <pc:docMk/>
            <pc:sldMk cId="667030427" sldId="2146847064"/>
            <ac:picMk id="5" creationId="{5D410AD9-69ED-385E-7144-38ED5F9EE844}"/>
          </ac:picMkLst>
        </pc:picChg>
        <pc:picChg chg="del">
          <ac:chgData name="jeevab1805@gmail.com" userId="a424d09f438d7be6" providerId="LiveId" clId="{992081F3-2D7B-426C-9177-6182173D7A95}" dt="2025-02-22T10:28:16.105" v="16" actId="478"/>
          <ac:picMkLst>
            <pc:docMk/>
            <pc:sldMk cId="667030427" sldId="2146847064"/>
            <ac:picMk id="16" creationId="{396B4210-3B16-282D-567F-0661FFBC5C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eevab06/jeeva06edun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JEEVA B</a:t>
            </a:r>
          </a:p>
          <a:p>
            <a:r>
              <a:rPr lang="en-US" sz="2000" b="1" dirty="0">
                <a:solidFill>
                  <a:schemeClr val="accent1">
                    <a:lumMod val="75000"/>
                  </a:schemeClr>
                </a:solidFill>
                <a:latin typeface="Arial"/>
                <a:cs typeface="Arial"/>
              </a:rPr>
              <a:t>Student Name : JEEVA B</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M.Kumarasamy</a:t>
            </a:r>
            <a:r>
              <a:rPr lang="en-US" sz="2000" b="1" dirty="0">
                <a:solidFill>
                  <a:schemeClr val="accent1">
                    <a:lumMod val="75000"/>
                  </a:schemeClr>
                </a:solidFill>
                <a:latin typeface="Arial"/>
                <a:cs typeface="Arial"/>
              </a:rPr>
              <a:t> College Of Engineering &amp; Electronics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04335"/>
            <a:ext cx="11029615" cy="3281311"/>
          </a:xfrm>
        </p:spPr>
        <p:txBody>
          <a:bodyPr>
            <a:normAutofit/>
          </a:bodyPr>
          <a:lstStyle/>
          <a:p>
            <a:r>
              <a:rPr lang="en-US" sz="2400" dirty="0"/>
              <a:t>This project provides a secure and efficient method for hiding sensitive data within images using steganography. By ensuring minimal impact on image quality while maintaining confidentiality, the proposed approach enhances data security and reduces the risk of unauthorized access.</a:t>
            </a:r>
            <a:endParaRPr lang="en-US" sz="22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https://github.com/jeevab06/jeeva06edunet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6012"/>
            <a:ext cx="11029615" cy="3148091"/>
          </a:xfrm>
        </p:spPr>
        <p:txBody>
          <a:bodyPr>
            <a:normAutofit/>
          </a:bodyPr>
          <a:lstStyle/>
          <a:p>
            <a:pPr marL="0" indent="0">
              <a:buNone/>
            </a:pPr>
            <a:endParaRPr lang="en-US" sz="2200" dirty="0"/>
          </a:p>
          <a:p>
            <a:r>
              <a:rPr lang="en-US" sz="2400" dirty="0"/>
              <a:t>With the increasing exchange of sensitive data over digital platforms, the need for secure communication has become essential. Traditional encryption methods are often targeted by hackers, making them vulnerable to attacks. This project aims to develop a robust image steganography technique to conceal confidential information within images, ensuring data security without compromising image quality.</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dirty="0"/>
              <a:t>Language: Python</a:t>
            </a:r>
          </a:p>
          <a:p>
            <a:r>
              <a:rPr lang="en-US" dirty="0"/>
              <a:t>Platform: Windows</a:t>
            </a:r>
          </a:p>
          <a:p>
            <a:r>
              <a:rPr lang="en-US" dirty="0"/>
              <a:t>Libraries Used</a:t>
            </a:r>
          </a:p>
          <a:p>
            <a:r>
              <a:rPr lang="en-US" dirty="0"/>
              <a:t>Image Processing:</a:t>
            </a:r>
          </a:p>
          <a:p>
            <a:r>
              <a:rPr lang="en-US" dirty="0"/>
              <a:t>OpenCV – Used for image manipulation and pre processing</a:t>
            </a:r>
          </a:p>
          <a:p>
            <a:r>
              <a:rPr lang="en-US" dirty="0"/>
              <a:t>PIL (Pillow) — To deal with various image types</a:t>
            </a:r>
          </a:p>
          <a:p>
            <a:r>
              <a:rPr lang="en-US" dirty="0"/>
              <a:t>Steganography Techniques:</a:t>
            </a:r>
          </a:p>
          <a:p>
            <a:r>
              <a:rPr lang="en-US" dirty="0" err="1"/>
              <a:t>Stegano</a:t>
            </a:r>
            <a:r>
              <a:rPr lang="en-US" dirty="0"/>
              <a:t> – To perform LSB (Least Significant Bit) steganography</a:t>
            </a:r>
          </a:p>
          <a:p>
            <a:r>
              <a:rPr lang="en-US" dirty="0"/>
              <a:t>Handle Data &amp; More:</a:t>
            </a:r>
          </a:p>
          <a:p>
            <a:r>
              <a:rPr lang="en-US" dirty="0"/>
              <a:t>NumPy – To deal with pixel arrays efficiently</a:t>
            </a:r>
          </a:p>
          <a:p>
            <a:r>
              <a:rPr lang="en-US" dirty="0"/>
              <a:t>Matplotlib – For visualizing how the images change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950576"/>
            <a:ext cx="11029615" cy="3850456"/>
          </a:xfrm>
        </p:spPr>
        <p:txBody>
          <a:bodyPr>
            <a:noAutofit/>
          </a:bodyPr>
          <a:lstStyle/>
          <a:p>
            <a:pPr marL="0" indent="0">
              <a:buNone/>
            </a:pPr>
            <a:endParaRPr lang="en-US" sz="2200" dirty="0"/>
          </a:p>
          <a:p>
            <a:pPr marL="0" indent="0">
              <a:buNone/>
            </a:pPr>
            <a:endParaRPr lang="en-IN" sz="2200" b="1" dirty="0">
              <a:solidFill>
                <a:srgbClr val="0F0F0F"/>
              </a:solidFill>
            </a:endParaRPr>
          </a:p>
        </p:txBody>
      </p:sp>
      <p:sp>
        <p:nvSpPr>
          <p:cNvPr id="8" name="Rectangle 3">
            <a:extLst>
              <a:ext uri="{FF2B5EF4-FFF2-40B4-BE49-F238E27FC236}">
                <a16:creationId xmlns:a16="http://schemas.microsoft.com/office/drawing/2014/main" id="{271E0666-943D-B0F7-221B-5EAD64B5AF3C}"/>
              </a:ext>
            </a:extLst>
          </p:cNvPr>
          <p:cNvSpPr>
            <a:spLocks noChangeArrowheads="1"/>
          </p:cNvSpPr>
          <p:nvPr/>
        </p:nvSpPr>
        <p:spPr bwMode="auto">
          <a:xfrm>
            <a:off x="581191" y="-4282081"/>
            <a:ext cx="9571851"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 dual layer of security by combining encryption and image steganography.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advanced steganography techniques to embed data without noticeable distortion.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hidden data remains undetectable, even under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Suitable for secure communication, financial transactions, and confidential data storage.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C88BD67C-EAD6-88A8-581A-8B8531776A68}"/>
              </a:ext>
            </a:extLst>
          </p:cNvPr>
          <p:cNvSpPr>
            <a:spLocks noGrp="1" noChangeArrowheads="1"/>
          </p:cNvSpPr>
          <p:nvPr>
            <p:ph idx="1"/>
          </p:nvPr>
        </p:nvSpPr>
        <p:spPr bwMode="auto">
          <a:xfrm>
            <a:off x="581025" y="2157730"/>
            <a:ext cx="82541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Cybersecurity professionals for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Government agencies for classified data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Financial institutions to protect sensitive transaction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General users who require privacy in personal and business communications.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8" name="Content Placeholder 17">
            <a:extLst>
              <a:ext uri="{FF2B5EF4-FFF2-40B4-BE49-F238E27FC236}">
                <a16:creationId xmlns:a16="http://schemas.microsoft.com/office/drawing/2014/main" id="{2937E865-2E98-F23B-DDA2-239FA6ABCA57}"/>
              </a:ext>
            </a:extLst>
          </p:cNvPr>
          <p:cNvPicPr>
            <a:picLocks noGrp="1" noChangeAspect="1"/>
          </p:cNvPicPr>
          <p:nvPr>
            <p:ph idx="1"/>
          </p:nvPr>
        </p:nvPicPr>
        <p:blipFill>
          <a:blip r:embed="rId2"/>
          <a:stretch>
            <a:fillRect/>
          </a:stretch>
        </p:blipFill>
        <p:spPr>
          <a:xfrm>
            <a:off x="1975862" y="2119100"/>
            <a:ext cx="8240275" cy="303889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25FB71F5-B076-40E5-66B1-A3CBD9838666}"/>
              </a:ext>
            </a:extLst>
          </p:cNvPr>
          <p:cNvPicPr>
            <a:picLocks noGrp="1" noChangeAspect="1"/>
          </p:cNvPicPr>
          <p:nvPr>
            <p:ph idx="1"/>
          </p:nvPr>
        </p:nvPicPr>
        <p:blipFill>
          <a:blip r:embed="rId2"/>
          <a:stretch>
            <a:fillRect/>
          </a:stretch>
        </p:blipFill>
        <p:spPr>
          <a:xfrm>
            <a:off x="2023494" y="1823784"/>
            <a:ext cx="8145012" cy="3629532"/>
          </a:xfrm>
        </p:spPr>
      </p:pic>
    </p:spTree>
    <p:extLst>
      <p:ext uri="{BB962C8B-B14F-4D97-AF65-F5344CB8AC3E}">
        <p14:creationId xmlns:p14="http://schemas.microsoft.com/office/powerpoint/2010/main" val="361717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10AD9-69ED-385E-7144-38ED5F9EE844}"/>
              </a:ext>
            </a:extLst>
          </p:cNvPr>
          <p:cNvPicPr>
            <a:picLocks noGrp="1" noChangeAspect="1"/>
          </p:cNvPicPr>
          <p:nvPr>
            <p:ph idx="1"/>
          </p:nvPr>
        </p:nvPicPr>
        <p:blipFill>
          <a:blip r:embed="rId2"/>
          <a:stretch>
            <a:fillRect/>
          </a:stretch>
        </p:blipFill>
        <p:spPr>
          <a:xfrm>
            <a:off x="1299493" y="2381074"/>
            <a:ext cx="9593014" cy="2514951"/>
          </a:xfrm>
        </p:spPr>
      </p:pic>
    </p:spTree>
    <p:extLst>
      <p:ext uri="{BB962C8B-B14F-4D97-AF65-F5344CB8AC3E}">
        <p14:creationId xmlns:p14="http://schemas.microsoft.com/office/powerpoint/2010/main" val="6670304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321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jeevab1805@gmail.com</cp:lastModifiedBy>
  <cp:revision>28</cp:revision>
  <dcterms:created xsi:type="dcterms:W3CDTF">2021-05-26T16:50:10Z</dcterms:created>
  <dcterms:modified xsi:type="dcterms:W3CDTF">2025-02-22T10:42:12Z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