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47E-5668-4DFB-9EA8-41E803841E99}" type="datetimeFigureOut">
              <a:rPr lang="en-US" smtClean="0"/>
              <a:t>7/14/2019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A5D5-04BA-41B0-A159-6D3BB7AAE7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500042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RPA Challenge using </a:t>
            </a:r>
            <a:r>
              <a:rPr lang="en-IN" dirty="0" err="1" smtClean="0"/>
              <a:t>UiPath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571612"/>
            <a:ext cx="521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What is Selector</a:t>
            </a:r>
          </a:p>
          <a:p>
            <a:pPr marL="342900" indent="-342900">
              <a:buAutoNum type="arabicPeriod"/>
            </a:pPr>
            <a:r>
              <a:rPr lang="en-IN" dirty="0" smtClean="0"/>
              <a:t>What is Dynamic Selector</a:t>
            </a:r>
          </a:p>
          <a:p>
            <a:pPr marL="342900" indent="-342900">
              <a:buAutoNum type="arabicPeriod"/>
            </a:pPr>
            <a:r>
              <a:rPr lang="en-IN" dirty="0" smtClean="0"/>
              <a:t>How to handle Dynamic selector using Anchor base activity using </a:t>
            </a:r>
            <a:r>
              <a:rPr lang="en-IN" smtClean="0"/>
              <a:t>UiPath</a:t>
            </a:r>
            <a:endParaRPr lang="en-I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HP1</dc:creator>
  <cp:lastModifiedBy>HP1</cp:lastModifiedBy>
  <cp:revision>1</cp:revision>
  <dcterms:created xsi:type="dcterms:W3CDTF">2019-07-14T12:52:43Z</dcterms:created>
  <dcterms:modified xsi:type="dcterms:W3CDTF">2019-07-14T12:57:47Z</dcterms:modified>
</cp:coreProperties>
</file>