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3" r:id="rId3"/>
    <p:sldId id="275" r:id="rId4"/>
    <p:sldId id="294" r:id="rId5"/>
    <p:sldId id="319" r:id="rId6"/>
    <p:sldId id="296" r:id="rId7"/>
    <p:sldId id="298" r:id="rId8"/>
    <p:sldId id="272" r:id="rId9"/>
    <p:sldId id="29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3C7929-DB6F-4229-9886-447E149A661C}" type="datetimeFigureOut">
              <a:rPr lang="en-US" smtClean="0"/>
              <a:pPr/>
              <a:t>9/6/2017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D9DE35-5A00-4E99-B9EF-3CA987BA031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2.PYTHON%20INSTALLATION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PYTHON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6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16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8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US" sz="40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First Steps With Python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2275" y="2266950"/>
            <a:ext cx="32194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5400" b="1" dirty="0" smtClean="0">
                <a:solidFill>
                  <a:srgbClr val="FF0000"/>
                </a:solidFill>
              </a:rPr>
              <a:t>Install Python in Windows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b="1" dirty="0" smtClean="0">
              <a:cs typeface="Arial" pitchFamily="34" charset="0"/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Install Python in Windows Environment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/>
              <a:t>1. To install Python, firstly download the Python distribution from </a:t>
            </a:r>
            <a:r>
              <a:rPr lang="en-US" sz="1800" dirty="0" smtClean="0">
                <a:solidFill>
                  <a:srgbClr val="0070C0"/>
                </a:solidFill>
                <a:hlinkClick r:id="rId2" action="ppaction://hlinkpres?slideindex=1&amp;slidetitle="/>
              </a:rPr>
              <a:t>www.python.org/download.</a:t>
            </a:r>
            <a:endParaRPr lang="en-US" sz="1800" dirty="0" smtClean="0">
              <a:solidFill>
                <a:srgbClr val="0070C0"/>
              </a:solidFill>
            </a:endParaRPr>
          </a:p>
          <a:p>
            <a:pPr algn="just">
              <a:lnSpc>
                <a:spcPct val="200000"/>
              </a:lnSpc>
            </a:pPr>
            <a:endParaRPr lang="en-US" sz="1800" dirty="0" smtClean="0">
              <a:solidFill>
                <a:srgbClr val="0070C0"/>
              </a:solidFill>
            </a:endParaRPr>
          </a:p>
          <a:p>
            <a:pPr algn="just">
              <a:lnSpc>
                <a:spcPct val="200000"/>
              </a:lnSpc>
              <a:buNone/>
            </a:pPr>
            <a:r>
              <a:rPr lang="en-US" sz="1800" dirty="0" smtClean="0"/>
              <a:t>				</a:t>
            </a:r>
          </a:p>
          <a:p>
            <a:pPr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667000"/>
            <a:ext cx="5591691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2.</a:t>
            </a:r>
            <a:r>
              <a:rPr lang="en-US" sz="2000" dirty="0" smtClean="0"/>
              <a:t>Having downloaded the Python distribution now execute it. </a:t>
            </a:r>
            <a:r>
              <a:rPr lang="en-US" sz="2000" dirty="0" smtClean="0">
                <a:solidFill>
                  <a:srgbClr val="FF0000"/>
                </a:solidFill>
              </a:rPr>
              <a:t>Double click </a:t>
            </a:r>
            <a:r>
              <a:rPr lang="en-US" sz="2000" dirty="0" smtClean="0"/>
              <a:t>on the downloaded software. Follow the steps for installation</a:t>
            </a:r>
            <a:endParaRPr lang="en-US" sz="24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9324" y="1935163"/>
            <a:ext cx="5325351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3) You will see a dialog window, click “</a:t>
            </a:r>
            <a:r>
              <a:rPr lang="en-US" sz="2800" b="1" dirty="0" smtClean="0">
                <a:solidFill>
                  <a:srgbClr val="FF0000"/>
                </a:solidFill>
              </a:rPr>
              <a:t>Next</a:t>
            </a:r>
            <a:r>
              <a:rPr lang="en-US" sz="2800" dirty="0" smtClean="0"/>
              <a:t>” button.</a:t>
            </a:r>
            <a:endParaRPr lang="en-US" sz="28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4514" y="2054225"/>
            <a:ext cx="4894972" cy="415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4088"/>
            <a:ext cx="8458200" cy="1200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4) Installation take some times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114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nstall-TestNG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00" y="2462333"/>
            <a:ext cx="4800000" cy="193333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133600"/>
            <a:ext cx="50101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990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5</a:t>
            </a:r>
            <a:r>
              <a:rPr lang="en-US" sz="2800" dirty="0" smtClean="0"/>
              <a:t>) Complete the Python Installer just press “</a:t>
            </a:r>
            <a:r>
              <a:rPr lang="en-US" sz="2800" b="1" dirty="0" smtClean="0">
                <a:solidFill>
                  <a:srgbClr val="FF0000"/>
                </a:solidFill>
              </a:rPr>
              <a:t>Finish</a:t>
            </a:r>
            <a:r>
              <a:rPr lang="en-US" sz="2800" dirty="0" smtClean="0"/>
              <a:t>” button.</a:t>
            </a:r>
            <a:endParaRPr lang="en-US" sz="2800" b="1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320" y="2286000"/>
            <a:ext cx="485735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32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48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800" b="1" dirty="0" smtClean="0">
                <a:latin typeface="Arial" pitchFamily="34" charset="0"/>
                <a:cs typeface="Arial" pitchFamily="34" charset="0"/>
              </a:rPr>
            </a:br>
            <a:r>
              <a:rPr lang="en-US" sz="1600" dirty="0" smtClean="0">
                <a:solidFill>
                  <a:srgbClr val="C00000"/>
                </a:solidFill>
                <a:latin typeface="Arial Black" pitchFamily="34" charset="0"/>
              </a:rPr>
              <a:t/>
            </a:r>
            <a:br>
              <a:rPr lang="en-US" sz="1600" dirty="0" smtClean="0">
                <a:solidFill>
                  <a:srgbClr val="C00000"/>
                </a:solidFill>
                <a:latin typeface="Arial Black" pitchFamily="34" charset="0"/>
              </a:rPr>
            </a:br>
            <a:r>
              <a:rPr lang="en-US" sz="4800" dirty="0" smtClean="0">
                <a:solidFill>
                  <a:srgbClr val="C00000"/>
                </a:solidFill>
                <a:latin typeface="Arial Black" pitchFamily="34" charset="0"/>
              </a:rPr>
              <a:t> </a:t>
            </a:r>
            <a:br>
              <a:rPr lang="en-US" sz="4800" dirty="0" smtClean="0">
                <a:solidFill>
                  <a:srgbClr val="C00000"/>
                </a:solidFill>
                <a:latin typeface="Arial Black" pitchFamily="34" charset="0"/>
              </a:rPr>
            </a:br>
            <a:r>
              <a:rPr lang="en-US" sz="2000" dirty="0" smtClean="0">
                <a:solidFill>
                  <a:srgbClr val="C00000"/>
                </a:solidFill>
                <a:latin typeface="Arial Black" pitchFamily="34" charset="0"/>
              </a:rPr>
              <a:t>Your questions are welcome!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Content Placeholder 5" descr="Clapping.g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2667000"/>
            <a:ext cx="100012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6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6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1524</TotalTime>
  <Words>79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PYTHON</vt:lpstr>
      <vt:lpstr>Slide 2</vt:lpstr>
      <vt:lpstr>Install Python in Windows Environment</vt:lpstr>
      <vt:lpstr>2.Having downloaded the Python distribution now execute it. Double click on the downloaded software. Follow the steps for installation</vt:lpstr>
      <vt:lpstr>3) You will see a dialog window, click “Next” button.</vt:lpstr>
      <vt:lpstr>  4) Installation take some times</vt:lpstr>
      <vt:lpstr>5) Complete the Python Installer just press “Finish” button.</vt:lpstr>
      <vt:lpstr>          Your questions are welcome!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radha</dc:creator>
  <cp:lastModifiedBy>LENIN</cp:lastModifiedBy>
  <cp:revision>289</cp:revision>
  <dcterms:created xsi:type="dcterms:W3CDTF">2015-10-28T06:50:43Z</dcterms:created>
  <dcterms:modified xsi:type="dcterms:W3CDTF">2017-09-06T16:10:46Z</dcterms:modified>
</cp:coreProperties>
</file>