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3" r:id="rId3"/>
    <p:sldId id="275" r:id="rId4"/>
    <p:sldId id="294" r:id="rId5"/>
    <p:sldId id="319" r:id="rId6"/>
    <p:sldId id="296" r:id="rId7"/>
    <p:sldId id="298" r:id="rId8"/>
    <p:sldId id="320" r:id="rId9"/>
    <p:sldId id="321" r:id="rId10"/>
    <p:sldId id="322" r:id="rId11"/>
    <p:sldId id="323" r:id="rId12"/>
    <p:sldId id="272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SETTING PATH IN PYTHON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8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4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Second </a:t>
            </a:r>
            <a:r>
              <a:rPr lang="en-US" sz="4000" b="1" dirty="0" smtClean="0">
                <a:solidFill>
                  <a:srgbClr val="C00000"/>
                </a:solidFill>
              </a:rPr>
              <a:t>Steps With Python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275" y="2266950"/>
            <a:ext cx="3219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8)Click </a:t>
            </a:r>
            <a:r>
              <a:rPr lang="en-US" sz="2800" dirty="0" smtClean="0"/>
              <a:t>on </a:t>
            </a:r>
            <a:r>
              <a:rPr lang="en-US" sz="2800" dirty="0" smtClean="0">
                <a:solidFill>
                  <a:srgbClr val="FF0000"/>
                </a:solidFill>
              </a:rPr>
              <a:t>Ok</a:t>
            </a:r>
            <a:r>
              <a:rPr lang="en-US" sz="2800" dirty="0" smtClean="0"/>
              <a:t> button: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5375" y="2115344"/>
            <a:ext cx="69532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9)Click </a:t>
            </a:r>
            <a:r>
              <a:rPr lang="en-US" sz="2800" dirty="0" smtClean="0"/>
              <a:t>on </a:t>
            </a:r>
            <a:r>
              <a:rPr lang="en-US" sz="2800" dirty="0" smtClean="0">
                <a:solidFill>
                  <a:srgbClr val="FF0000"/>
                </a:solidFill>
              </a:rPr>
              <a:t>Ok</a:t>
            </a:r>
            <a:r>
              <a:rPr lang="en-US" sz="2800" dirty="0" smtClean="0"/>
              <a:t> button:</a:t>
            </a:r>
            <a:endParaRPr lang="en-US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8152" y="1935163"/>
            <a:ext cx="704769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Arial Black" pitchFamily="34" charset="0"/>
              </a:rPr>
              <a:t/>
            </a:r>
            <a:br>
              <a:rPr lang="en-US" sz="1600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br>
              <a:rPr lang="en-US" sz="4800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Your questions are welcome!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5" descr="Clapping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667000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6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Setting Path in</a:t>
            </a:r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5400" b="1" dirty="0" smtClean="0">
                <a:solidFill>
                  <a:srgbClr val="FF0000"/>
                </a:solidFill>
              </a:rPr>
              <a:t>Python </a:t>
            </a:r>
            <a:r>
              <a:rPr lang="en-US" sz="5400" b="1" dirty="0" smtClean="0">
                <a:solidFill>
                  <a:srgbClr val="FF0000"/>
                </a:solidFill>
              </a:rPr>
              <a:t>for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 Windows Environment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b="1" dirty="0" smtClean="0">
              <a:cs typeface="Arial" pitchFamily="34" charset="0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1. </a:t>
            </a:r>
            <a:r>
              <a:rPr lang="en-US" sz="2800" dirty="0" smtClean="0">
                <a:solidFill>
                  <a:srgbClr val="FF0000"/>
                </a:solidFill>
              </a:rPr>
              <a:t>Right</a:t>
            </a:r>
            <a:r>
              <a:rPr lang="en-US" sz="2800" dirty="0" smtClean="0"/>
              <a:t> click on </a:t>
            </a:r>
            <a:r>
              <a:rPr lang="en-US" sz="2800" dirty="0" smtClean="0">
                <a:solidFill>
                  <a:srgbClr val="FF0000"/>
                </a:solidFill>
              </a:rPr>
              <a:t>My Computer -&gt;Properties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endParaRPr lang="en-US" sz="1800" dirty="0" smtClean="0">
              <a:solidFill>
                <a:srgbClr val="0070C0"/>
              </a:solidFill>
            </a:endParaRPr>
          </a:p>
          <a:p>
            <a:pPr algn="just">
              <a:lnSpc>
                <a:spcPct val="200000"/>
              </a:lnSpc>
              <a:buNone/>
            </a:pPr>
            <a:r>
              <a:rPr lang="en-US" sz="1800" dirty="0" smtClean="0"/>
              <a:t>				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90800"/>
            <a:ext cx="53244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</a:t>
            </a:r>
            <a:r>
              <a:rPr lang="en-US" sz="2800" dirty="0" smtClean="0"/>
              <a:t>.</a:t>
            </a:r>
            <a:r>
              <a:rPr lang="en-US" sz="2800" dirty="0" smtClean="0"/>
              <a:t> </a:t>
            </a:r>
            <a:r>
              <a:rPr lang="en-US" sz="2800" dirty="0" smtClean="0"/>
              <a:t>Click  “</a:t>
            </a:r>
            <a:r>
              <a:rPr lang="en-US" sz="2800" dirty="0" smtClean="0">
                <a:solidFill>
                  <a:srgbClr val="FF0000"/>
                </a:solidFill>
              </a:rPr>
              <a:t>Advanced </a:t>
            </a:r>
            <a:r>
              <a:rPr lang="en-US" sz="2800" dirty="0" smtClean="0">
                <a:solidFill>
                  <a:srgbClr val="FF0000"/>
                </a:solidFill>
              </a:rPr>
              <a:t>System setting</a:t>
            </a:r>
            <a:r>
              <a:rPr lang="en-US" sz="2800" dirty="0" smtClean="0"/>
              <a:t> 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324475" cy="394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3) </a:t>
            </a:r>
            <a:r>
              <a:rPr lang="en-US" sz="2800" dirty="0" smtClean="0"/>
              <a:t>click “</a:t>
            </a:r>
            <a:r>
              <a:rPr lang="en-US" sz="2800" dirty="0" smtClean="0">
                <a:solidFill>
                  <a:srgbClr val="FF0000"/>
                </a:solidFill>
              </a:rPr>
              <a:t>Environment Variable</a:t>
            </a:r>
            <a:r>
              <a:rPr lang="en-US" sz="2800" dirty="0" smtClean="0"/>
              <a:t>” button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4986" y="2054225"/>
            <a:ext cx="3794028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458200" cy="1200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4) </a:t>
            </a:r>
            <a:r>
              <a:rPr lang="en-US" sz="3100" dirty="0" smtClean="0"/>
              <a:t>Click on </a:t>
            </a:r>
            <a:r>
              <a:rPr lang="en-US" sz="3100" dirty="0" smtClean="0"/>
              <a:t>“</a:t>
            </a:r>
            <a:r>
              <a:rPr lang="en-US" sz="3100" dirty="0" smtClean="0">
                <a:solidFill>
                  <a:srgbClr val="FF0000"/>
                </a:solidFill>
              </a:rPr>
              <a:t>New</a:t>
            </a:r>
            <a:r>
              <a:rPr lang="en-US" sz="3100" dirty="0" smtClean="0"/>
              <a:t>” </a:t>
            </a:r>
            <a:r>
              <a:rPr lang="en-US" sz="3100" dirty="0" smtClean="0"/>
              <a:t>tab of user variables.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nstall-TestNG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00" y="2462333"/>
            <a:ext cx="4800000" cy="193333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09800"/>
            <a:ext cx="66865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9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5</a:t>
            </a:r>
            <a:r>
              <a:rPr lang="en-US" sz="2800" dirty="0" smtClean="0"/>
              <a:t>) </a:t>
            </a:r>
            <a:r>
              <a:rPr lang="en-US" sz="2800" dirty="0" smtClean="0"/>
              <a:t>Write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FF0000"/>
                </a:solidFill>
              </a:rPr>
              <a:t>path”</a:t>
            </a:r>
            <a:r>
              <a:rPr lang="en-US" sz="2800" dirty="0" smtClean="0"/>
              <a:t> </a:t>
            </a:r>
            <a:r>
              <a:rPr lang="en-US" sz="2800" dirty="0" smtClean="0"/>
              <a:t>in variable name</a:t>
            </a:r>
            <a:endParaRPr lang="en-US" sz="2800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743200"/>
            <a:ext cx="4162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6)</a:t>
            </a:r>
            <a:r>
              <a:rPr lang="en-US" sz="3600" dirty="0" smtClean="0"/>
              <a:t> Copy the </a:t>
            </a:r>
            <a:r>
              <a:rPr lang="en-US" sz="3600" dirty="0" smtClean="0"/>
              <a:t>“</a:t>
            </a:r>
            <a:r>
              <a:rPr lang="en-US" sz="3600" dirty="0" smtClean="0">
                <a:solidFill>
                  <a:srgbClr val="FF0000"/>
                </a:solidFill>
              </a:rPr>
              <a:t>path </a:t>
            </a:r>
            <a:r>
              <a:rPr lang="en-US" sz="3600" dirty="0" smtClean="0">
                <a:solidFill>
                  <a:srgbClr val="FF0000"/>
                </a:solidFill>
              </a:rPr>
              <a:t>of Python </a:t>
            </a:r>
            <a:r>
              <a:rPr lang="en-US" sz="3600" dirty="0" smtClean="0">
                <a:solidFill>
                  <a:srgbClr val="FF0000"/>
                </a:solidFill>
              </a:rPr>
              <a:t>folder”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037" y="1967706"/>
            <a:ext cx="70199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7)</a:t>
            </a:r>
            <a:r>
              <a:rPr lang="en-US" sz="2800" dirty="0" smtClean="0">
                <a:solidFill>
                  <a:srgbClr val="FF0000"/>
                </a:solidFill>
              </a:rPr>
              <a:t>Paste </a:t>
            </a:r>
            <a:r>
              <a:rPr lang="en-US" sz="2800" dirty="0" smtClean="0">
                <a:solidFill>
                  <a:srgbClr val="FF0000"/>
                </a:solidFill>
              </a:rPr>
              <a:t>path of Python </a:t>
            </a:r>
            <a:r>
              <a:rPr lang="en-US" sz="2800" dirty="0" smtClean="0"/>
              <a:t>in variable </a:t>
            </a:r>
            <a:r>
              <a:rPr lang="en-US" sz="2800" dirty="0" smtClean="0"/>
              <a:t>value then click </a:t>
            </a:r>
            <a:r>
              <a:rPr lang="en-US" sz="2800" dirty="0" smtClean="0">
                <a:solidFill>
                  <a:srgbClr val="FF0000"/>
                </a:solidFill>
              </a:rPr>
              <a:t>ok </a:t>
            </a:r>
            <a:r>
              <a:rPr lang="en-US" sz="2800" dirty="0" smtClean="0"/>
              <a:t>button.</a:t>
            </a:r>
            <a:endParaRPr lang="en-US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14600"/>
            <a:ext cx="4248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1550</TotalTime>
  <Words>83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SETTING PATH IN PYTHON</vt:lpstr>
      <vt:lpstr>Slide 2</vt:lpstr>
      <vt:lpstr>Slide 3</vt:lpstr>
      <vt:lpstr>2. Click  “Advanced System setting ”</vt:lpstr>
      <vt:lpstr>3) click “Environment Variable” button</vt:lpstr>
      <vt:lpstr>  4) Click on “New” tab of user variables.</vt:lpstr>
      <vt:lpstr>5) Write “path” in variable name</vt:lpstr>
      <vt:lpstr>6) Copy the “path of Python folder”</vt:lpstr>
      <vt:lpstr>7)Paste path of Python in variable value then click ok button.</vt:lpstr>
      <vt:lpstr>8)Click on Ok button:</vt:lpstr>
      <vt:lpstr>9)Click on Ok button:</vt:lpstr>
      <vt:lpstr>          Your questions are welcome!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LENIN</cp:lastModifiedBy>
  <cp:revision>302</cp:revision>
  <dcterms:created xsi:type="dcterms:W3CDTF">2015-10-28T06:50:43Z</dcterms:created>
  <dcterms:modified xsi:type="dcterms:W3CDTF">2017-09-06T16:09:01Z</dcterms:modified>
</cp:coreProperties>
</file>