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1"/>
            <a:ext cx="7772400" cy="1142999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PYTHON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2200"/>
            <a:ext cx="6400800" cy="32766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9900"/>
                </a:solidFill>
              </a:rPr>
              <a:t>DEMO CLASS</a:t>
            </a:r>
          </a:p>
          <a:p>
            <a:endParaRPr lang="en-US" dirty="0"/>
          </a:p>
        </p:txBody>
      </p:sp>
      <p:pic>
        <p:nvPicPr>
          <p:cNvPr id="4" name="Picture 3" descr="1024px-Python-logo-notext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6600" y="2514600"/>
            <a:ext cx="25146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OVERVIEW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Python Introduction</a:t>
            </a:r>
          </a:p>
          <a:p>
            <a:r>
              <a:rPr lang="en-US" sz="2800" dirty="0" smtClean="0"/>
              <a:t>Python Features</a:t>
            </a:r>
          </a:p>
          <a:p>
            <a:r>
              <a:rPr lang="en-US" sz="2800" dirty="0" smtClean="0"/>
              <a:t>Python Application </a:t>
            </a:r>
          </a:p>
          <a:p>
            <a:r>
              <a:rPr lang="en-US" sz="2800" dirty="0" smtClean="0"/>
              <a:t>Python Versions</a:t>
            </a:r>
          </a:p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job market Scope in Python</a:t>
            </a:r>
          </a:p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Major Certification in Python</a:t>
            </a:r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0070C0"/>
                </a:solidFill>
              </a:rPr>
              <a:t>PYTHON INTRODUCTION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Python is simple</a:t>
            </a:r>
          </a:p>
          <a:p>
            <a:r>
              <a:rPr lang="en-US" sz="2800" dirty="0" smtClean="0"/>
              <a:t>Easy to learn</a:t>
            </a:r>
          </a:p>
          <a:p>
            <a:r>
              <a:rPr lang="en-US" sz="2800" dirty="0" smtClean="0"/>
              <a:t>Powerful Language</a:t>
            </a:r>
          </a:p>
          <a:p>
            <a:r>
              <a:rPr lang="en-US" sz="2800" dirty="0" smtClean="0"/>
              <a:t>High Level Language </a:t>
            </a:r>
          </a:p>
          <a:p>
            <a:r>
              <a:rPr lang="en-US" sz="2800" dirty="0" smtClean="0"/>
              <a:t>Object-Oriented Programming Language </a:t>
            </a:r>
          </a:p>
          <a:p>
            <a:r>
              <a:rPr lang="en-US" sz="2800" dirty="0" smtClean="0"/>
              <a:t>Multipurpose programming Language</a:t>
            </a:r>
          </a:p>
          <a:p>
            <a:r>
              <a:rPr lang="en-US" sz="2800" dirty="0" smtClean="0"/>
              <a:t>Designed to be Highly readable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0070C0"/>
                </a:solidFill>
              </a:rPr>
              <a:t>PYTHON FEATURES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Easy to use </a:t>
            </a:r>
          </a:p>
          <a:p>
            <a:r>
              <a:rPr lang="en-US" dirty="0" smtClean="0"/>
              <a:t>Expressive Language</a:t>
            </a:r>
          </a:p>
          <a:p>
            <a:r>
              <a:rPr lang="en-US" dirty="0" smtClean="0"/>
              <a:t>Interpreted Language</a:t>
            </a:r>
          </a:p>
          <a:p>
            <a:r>
              <a:rPr lang="en-US" dirty="0" smtClean="0"/>
              <a:t>Cross-Platform Language</a:t>
            </a:r>
          </a:p>
          <a:p>
            <a:r>
              <a:rPr lang="en-US" dirty="0" smtClean="0"/>
              <a:t>Free and open source</a:t>
            </a:r>
          </a:p>
          <a:p>
            <a:r>
              <a:rPr lang="en-US" dirty="0" smtClean="0"/>
              <a:t>Object-Oriented Language</a:t>
            </a:r>
          </a:p>
          <a:p>
            <a:r>
              <a:rPr lang="en-US" dirty="0" smtClean="0"/>
              <a:t>Extensible</a:t>
            </a:r>
          </a:p>
          <a:p>
            <a:r>
              <a:rPr lang="en-US" dirty="0" smtClean="0"/>
              <a:t>Large Standard Library</a:t>
            </a:r>
          </a:p>
          <a:p>
            <a:r>
              <a:rPr lang="en-US" dirty="0" smtClean="0"/>
              <a:t>GUI Programming</a:t>
            </a:r>
          </a:p>
          <a:p>
            <a:r>
              <a:rPr lang="en-US" dirty="0" smtClean="0"/>
              <a:t>Integrated </a:t>
            </a:r>
          </a:p>
          <a:p>
            <a:r>
              <a:rPr lang="en-US" dirty="0" smtClean="0"/>
              <a:t>Databases</a:t>
            </a:r>
          </a:p>
          <a:p>
            <a:r>
              <a:rPr lang="en-US" dirty="0" smtClean="0"/>
              <a:t>Portable</a:t>
            </a:r>
          </a:p>
          <a:p>
            <a:r>
              <a:rPr lang="en-US" dirty="0" smtClean="0"/>
              <a:t>scalable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0070C0"/>
                </a:solidFill>
              </a:rPr>
              <a:t>PYTHON APPLICATION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Console Based Application</a:t>
            </a:r>
          </a:p>
          <a:p>
            <a:r>
              <a:rPr lang="en-US" dirty="0" smtClean="0"/>
              <a:t>Audio or Video based Applications</a:t>
            </a:r>
          </a:p>
          <a:p>
            <a:r>
              <a:rPr lang="en-US" dirty="0" smtClean="0"/>
              <a:t>3D CAD Applications</a:t>
            </a:r>
          </a:p>
          <a:p>
            <a:r>
              <a:rPr lang="en-US" dirty="0" smtClean="0"/>
              <a:t>Enterprise Applications</a:t>
            </a:r>
          </a:p>
          <a:p>
            <a:r>
              <a:rPr lang="en-US" dirty="0" smtClean="0"/>
              <a:t>Applications for Images</a:t>
            </a:r>
          </a:p>
          <a:p>
            <a:r>
              <a:rPr lang="en-US" dirty="0" smtClean="0"/>
              <a:t>Back end Web Development</a:t>
            </a:r>
          </a:p>
          <a:p>
            <a:r>
              <a:rPr lang="en-US" dirty="0" smtClean="0"/>
              <a:t>Data Analysis</a:t>
            </a:r>
          </a:p>
          <a:p>
            <a:r>
              <a:rPr lang="en-US" dirty="0" smtClean="0"/>
              <a:t>AI and Scientific Computing</a:t>
            </a:r>
          </a:p>
          <a:p>
            <a:r>
              <a:rPr lang="en-US" dirty="0" smtClean="0"/>
              <a:t>Games Desktop Apps</a:t>
            </a:r>
          </a:p>
          <a:p>
            <a:r>
              <a:rPr lang="en-US" dirty="0" smtClean="0"/>
              <a:t>Graphical User Interface</a:t>
            </a:r>
            <a:endParaRPr lang="en-US" dirty="0"/>
          </a:p>
        </p:txBody>
      </p:sp>
      <p:pic>
        <p:nvPicPr>
          <p:cNvPr id="4" name="Picture 3" descr="377x205priamokutnaZMI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590800"/>
            <a:ext cx="3946500" cy="2145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0070C0"/>
                </a:solidFill>
              </a:rPr>
              <a:t>PYTHON VERSIONS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2.7.15</a:t>
            </a:r>
          </a:p>
          <a:p>
            <a:r>
              <a:rPr lang="en-US" dirty="0" smtClean="0"/>
              <a:t>Python </a:t>
            </a:r>
            <a:r>
              <a:rPr lang="en-US" dirty="0" smtClean="0"/>
              <a:t>3.7.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Note:</a:t>
            </a:r>
          </a:p>
          <a:p>
            <a:pPr lvl="1"/>
            <a:r>
              <a:rPr lang="en-US" dirty="0" smtClean="0"/>
              <a:t>Python 3.5+ cannot be used on Windows XP or earlier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THE JOB MARKET SCOPE IN PYTHON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Software Engineer</a:t>
            </a:r>
          </a:p>
          <a:p>
            <a:r>
              <a:rPr lang="en-US" sz="2800" dirty="0" smtClean="0"/>
              <a:t>Data Scientist</a:t>
            </a:r>
          </a:p>
          <a:p>
            <a:r>
              <a:rPr lang="en-US" sz="2800" dirty="0" smtClean="0"/>
              <a:t>Senior Software Engineer</a:t>
            </a:r>
          </a:p>
          <a:p>
            <a:r>
              <a:rPr lang="en-US" sz="2800" dirty="0" smtClean="0"/>
              <a:t>Software Developer </a:t>
            </a:r>
          </a:p>
          <a:p>
            <a:r>
              <a:rPr lang="en-US" sz="2800" dirty="0" smtClean="0"/>
              <a:t>Software Programmer</a:t>
            </a:r>
          </a:p>
          <a:p>
            <a:r>
              <a:rPr lang="en-US" sz="2800" dirty="0" smtClean="0"/>
              <a:t>Development Operations(</a:t>
            </a:r>
            <a:r>
              <a:rPr lang="en-US" sz="2800" dirty="0" err="1" smtClean="0"/>
              <a:t>DevOps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4800" b="1" dirty="0" smtClean="0">
                <a:latin typeface="Arial" pitchFamily="34" charset="0"/>
                <a:cs typeface="Arial" pitchFamily="34" charset="0"/>
              </a:rPr>
            </a:br>
            <a:r>
              <a:rPr lang="en-US" sz="48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4800" b="1" dirty="0" smtClean="0">
                <a:latin typeface="Arial" pitchFamily="34" charset="0"/>
                <a:cs typeface="Arial" pitchFamily="34" charset="0"/>
              </a:rPr>
            </a:br>
            <a:r>
              <a:rPr lang="en-US" sz="48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4800" b="1" dirty="0" smtClean="0">
                <a:latin typeface="Arial" pitchFamily="34" charset="0"/>
                <a:cs typeface="Arial" pitchFamily="34" charset="0"/>
              </a:rPr>
            </a:br>
            <a:r>
              <a:rPr lang="en-US" sz="48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4800" b="1" dirty="0" smtClean="0">
                <a:latin typeface="Arial" pitchFamily="34" charset="0"/>
                <a:cs typeface="Arial" pitchFamily="34" charset="0"/>
              </a:rPr>
            </a:br>
            <a:r>
              <a:rPr lang="en-US" sz="48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4800" b="1" dirty="0" smtClean="0">
                <a:latin typeface="Arial" pitchFamily="34" charset="0"/>
                <a:cs typeface="Arial" pitchFamily="34" charset="0"/>
              </a:rPr>
            </a:br>
            <a:r>
              <a:rPr lang="en-US" sz="48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4800" b="1" dirty="0" smtClean="0">
                <a:latin typeface="Arial" pitchFamily="34" charset="0"/>
                <a:cs typeface="Arial" pitchFamily="34" charset="0"/>
              </a:rPr>
            </a:br>
            <a:r>
              <a:rPr lang="en-US" sz="48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4800" b="1" dirty="0" smtClean="0">
                <a:latin typeface="Arial" pitchFamily="34" charset="0"/>
                <a:cs typeface="Arial" pitchFamily="34" charset="0"/>
              </a:rPr>
            </a:br>
            <a:r>
              <a:rPr lang="en-US" sz="1600" dirty="0" smtClean="0">
                <a:solidFill>
                  <a:srgbClr val="C00000"/>
                </a:solidFill>
                <a:latin typeface="Arial Black" pitchFamily="34" charset="0"/>
              </a:rPr>
              <a:t/>
            </a:r>
            <a:br>
              <a:rPr lang="en-US" sz="1600" dirty="0" smtClean="0">
                <a:solidFill>
                  <a:srgbClr val="C00000"/>
                </a:solidFill>
                <a:latin typeface="Arial Black" pitchFamily="34" charset="0"/>
              </a:rPr>
            </a:br>
            <a:r>
              <a:rPr lang="en-US" sz="4800" dirty="0" smtClean="0">
                <a:solidFill>
                  <a:srgbClr val="C00000"/>
                </a:solidFill>
                <a:latin typeface="Arial Black" pitchFamily="34" charset="0"/>
              </a:rPr>
              <a:t> </a:t>
            </a:r>
            <a:br>
              <a:rPr lang="en-US" sz="4800" dirty="0" smtClean="0">
                <a:solidFill>
                  <a:srgbClr val="C00000"/>
                </a:solidFill>
                <a:latin typeface="Arial Black" pitchFamily="34" charset="0"/>
              </a:rPr>
            </a:br>
            <a:r>
              <a:rPr lang="en-US" sz="2000" dirty="0" smtClean="0">
                <a:solidFill>
                  <a:srgbClr val="C00000"/>
                </a:solidFill>
                <a:latin typeface="Arial Black" pitchFamily="34" charset="0"/>
              </a:rPr>
              <a:t>Your questions are welcome!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Content Placeholder 5" descr="Clapping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2667000"/>
            <a:ext cx="10001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n-US" sz="6600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en-US" sz="6600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135</Words>
  <Application>Microsoft Office PowerPoint</Application>
  <PresentationFormat>On-screen Show (4:3)</PresentationFormat>
  <Paragraphs>62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PYTHON </vt:lpstr>
      <vt:lpstr>OVERVIEW </vt:lpstr>
      <vt:lpstr> PYTHON INTRODUCTION </vt:lpstr>
      <vt:lpstr> PYTHON FEATURES </vt:lpstr>
      <vt:lpstr> PYTHON APPLICATION  </vt:lpstr>
      <vt:lpstr> PYTHON VERSIONS </vt:lpstr>
      <vt:lpstr> THE JOB MARKET SCOPE IN PYTHON </vt:lpstr>
      <vt:lpstr>          Your questions are welcome!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</dc:title>
  <dc:creator>LENIN</dc:creator>
  <cp:lastModifiedBy>LENIN</cp:lastModifiedBy>
  <cp:revision>20</cp:revision>
  <dcterms:created xsi:type="dcterms:W3CDTF">2006-08-16T00:00:00Z</dcterms:created>
  <dcterms:modified xsi:type="dcterms:W3CDTF">2019-03-20T05:35:07Z</dcterms:modified>
</cp:coreProperties>
</file>