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7F924-44B1-43EA-9182-B02143190EC8}" v="1" dt="2025-09-10T07:00:10.4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IN .H" userId="cc2ef40d08d17d24" providerId="LiveId" clId="{34F2F01E-9352-4CF1-900A-7E1F68C2358F}"/>
    <pc:docChg chg="modSld">
      <pc:chgData name="ALBIN .H" userId="cc2ef40d08d17d24" providerId="LiveId" clId="{34F2F01E-9352-4CF1-900A-7E1F68C2358F}" dt="2025-09-10T07:00:10.475" v="54"/>
      <pc:docMkLst>
        <pc:docMk/>
      </pc:docMkLst>
      <pc:sldChg chg="modSp mod">
        <pc:chgData name="ALBIN .H" userId="cc2ef40d08d17d24" providerId="LiveId" clId="{34F2F01E-9352-4CF1-900A-7E1F68C2358F}" dt="2025-09-10T07:00:10.475" v="54"/>
        <pc:sldMkLst>
          <pc:docMk/>
          <pc:sldMk cId="0" sldId="270"/>
        </pc:sldMkLst>
        <pc:spChg chg="mod">
          <ac:chgData name="ALBIN .H" userId="cc2ef40d08d17d24" providerId="LiveId" clId="{34F2F01E-9352-4CF1-900A-7E1F68C2358F}" dt="2025-09-10T07:00:10.475" v="54"/>
          <ac:spMkLst>
            <pc:docMk/>
            <pc:sldMk cId="0" sldId="27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vadharshini09/Naan-Mudhalvan.git%0d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37" y="3200485"/>
            <a:ext cx="8610600" cy="2306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ym typeface="+mn-ea"/>
              </a:rPr>
              <a:t>STUDENT NAME: </a:t>
            </a:r>
            <a:r>
              <a:rPr lang="en-US" altLang="en-US" sz="2400" dirty="0">
                <a:sym typeface="+mn-ea"/>
              </a:rPr>
              <a:t>Jeevadharshini S</a:t>
            </a:r>
            <a:endParaRPr lang="en-US" altLang="en-US" sz="2400" dirty="0"/>
          </a:p>
          <a:p>
            <a:r>
              <a:rPr lang="en-US" sz="2400" dirty="0">
                <a:sym typeface="+mn-ea"/>
              </a:rPr>
              <a:t>REGISTER NO AND NMID: </a:t>
            </a:r>
            <a:r>
              <a:rPr lang="en-US" altLang="en-US" sz="2400" dirty="0">
                <a:cs typeface="Calibri" panose="020F0502020204030204"/>
                <a:sym typeface="+mn-ea"/>
              </a:rPr>
              <a:t>2428c0478 and 244350A99E54D4585C649BD78FDE4022</a:t>
            </a:r>
            <a:endParaRPr lang="en-US" altLang="en-US" sz="2400" dirty="0">
              <a:cs typeface="Calibri" panose="020F0502020204030204"/>
            </a:endParaRPr>
          </a:p>
          <a:p>
            <a:r>
              <a:rPr lang="en-US" sz="2400" dirty="0">
                <a:sym typeface="+mn-ea"/>
              </a:rPr>
              <a:t>DEPARTMENT: </a:t>
            </a:r>
            <a:r>
              <a:rPr lang="en-US" altLang="en-US" sz="2400" dirty="0">
                <a:sym typeface="+mn-ea"/>
              </a:rPr>
              <a:t>2nd B.sc AIML</a:t>
            </a:r>
            <a:endParaRPr lang="en-US" altLang="en-US" sz="2400" dirty="0"/>
          </a:p>
          <a:p>
            <a:r>
              <a:rPr lang="en-US" sz="2400" dirty="0">
                <a:sym typeface="+mn-ea"/>
              </a:rPr>
              <a:t>COLLEGE:</a:t>
            </a:r>
            <a:r>
              <a:rPr lang="en-US" altLang="en-US" sz="2400" dirty="0">
                <a:sym typeface="+mn-ea"/>
              </a:rPr>
              <a:t>KPR College Of Arts Science And Research</a:t>
            </a:r>
            <a:endParaRPr lang="en-US" alt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1" y="205593"/>
            <a:ext cx="87630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199" y="914400"/>
            <a:ext cx="4773379" cy="2743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 professional skill set as a curriculum developer.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 web development and design abilities.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6784F-1E3A-64FA-35D9-FAD3C6E27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48176"/>
            <a:ext cx="3763729" cy="48287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295400" y="1524000"/>
            <a:ext cx="7557770" cy="3330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portfolio reflects my commitment to delivering quality curriculum design and technical solutions. It demonstrates my creativity, problem-solving skills, and ability to integrate educational principles with web technologies, making me well-suited for roles in education, development, and instructional design.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>
                <a:sym typeface="+mn-ea"/>
              </a:rPr>
              <a:t>GITHUB LINK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990600" y="1219200"/>
            <a:ext cx="7314565" cy="1218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hlinkClick r:id="rId2" action="ppaction://hlinkfile"/>
              </a:rPr>
              <a:t>https://github.com/jeevadharshini09/curriculum-portfolio-.git</a:t>
            </a:r>
          </a:p>
          <a:p>
            <a:endParaRPr lang="en-US" sz="2800" dirty="0">
              <a:hlinkClick r:id="rId2" action="ppaction://hlinkfi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970915" y="2438400"/>
            <a:ext cx="8367395" cy="1045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4400" spc="2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Curriculum Developer Portfolio</a:t>
            </a:r>
          </a:p>
          <a:p>
            <a:endParaRPr lang="en-US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98298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1403667" y="2032317"/>
            <a:ext cx="72688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altLang="en-US" sz="27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Traditional educational resources often lack interactivity, personalization, and alignment with modern learning </a:t>
            </a:r>
            <a:r>
              <a:rPr lang="en-US" altLang="en-US" sz="275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needs.Many</a:t>
            </a:r>
            <a:r>
              <a:rPr lang="en-US" altLang="en-US" sz="27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students and organizations face challenges in finding content that is structured, engaging, and </a:t>
            </a:r>
            <a:r>
              <a:rPr lang="en-US" altLang="en-US" sz="275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adaptable.There</a:t>
            </a:r>
            <a:r>
              <a:rPr lang="en-US" altLang="en-US" sz="27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a demand for well-designed, innovative curriculum solutions that leverage technology to create better learning experiences.</a:t>
            </a:r>
            <a:endParaRPr lang="en-US" sz="2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457701"/>
            <a:ext cx="88582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295400" y="1676400"/>
            <a:ext cx="7543165" cy="4400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focuses on designing a professional portfolio.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That reflects my capabilities as a curriculum developer and web developer. 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portfolio not only demonstrates my expertise in creating curriculum and e-learning solutions but also showcases web-based project development, emphasizing creativity, technology integration, and content organization</a:t>
            </a:r>
            <a:r>
              <a:rPr lang="en-US" altLang="en-US" sz="275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US"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005016" y="1695450"/>
            <a:ext cx="501459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Educators and Trainers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Organizations and Recruiters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200000"/>
              </a:lnSpc>
              <a:buFont typeface="+mj-lt"/>
              <a:buAutoNum type="arabi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Collaborators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352800" y="1968758"/>
            <a:ext cx="5807710" cy="38468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 ,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Javascript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Dynamic web page 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GitHub pages(for deployment)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Vs code (for deployment)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US" altLang="en-IN" sz="4000" b="1" spc="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524000" y="1524000"/>
            <a:ext cx="8604250" cy="33762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Sections: About, Skills,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Projects,Contact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Projects with Details and Screenshots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Contact Section with Interactive Forms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Downloadable Resume and GitHub Link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295400" y="1447800"/>
            <a:ext cx="820610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Works seamlessly on all devices.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Smooth scrolling and easy-to-use menu.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Detailed project descriptions with images and links.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functional contact form for direct communication.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Engaging UI/UX design with animations.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Graphical representation of skills and expertise.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380</Words>
  <Application>Microsoft Office PowerPoint</Application>
  <PresentationFormat>Widescreen</PresentationFormat>
  <Paragraphs>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ALBIN .H</cp:lastModifiedBy>
  <cp:revision>25</cp:revision>
  <dcterms:created xsi:type="dcterms:W3CDTF">2024-03-29T15:07:00Z</dcterms:created>
  <dcterms:modified xsi:type="dcterms:W3CDTF">2025-09-10T07:00:16Z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BA2D685513544BC49BDC154429CF1741_12</vt:lpwstr>
  </property>
  <property fmtid="{D5CDD505-2E9C-101B-9397-08002B2CF9AE}" pid="5" name="KSOProductBuildVer">
    <vt:lpwstr>1033-12.2.0.21931</vt:lpwstr>
  </property>
</Properties>
</file>