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3603" autoAdjust="0"/>
    <p:restoredTop sz="94660"/>
  </p:normalViewPr>
  <p:slideViewPr>
    <p:cSldViewPr>
      <p:cViewPr varScale="1">
        <p:scale>
          <a:sx n="68" d="100"/>
          <a:sy n="68" d="100"/>
        </p:scale>
        <p:origin x="-87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10488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8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1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dirty="0"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2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1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2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3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4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5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algn="ctr" indent="0" marL="0">
              <a:buNone/>
              <a:defRPr baseline="0" b="1" cap="all" sz="1600" spc="25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96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104859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8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9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00" name="Oval 12"/>
          <p:cNvSpPr/>
          <p:nvPr/>
        </p:nvSpPr>
        <p:spPr>
          <a:xfrm>
            <a:off x="5689600" y="2115312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1" name="Oval 13"/>
          <p:cNvSpPr/>
          <p:nvPr/>
        </p:nvSpPr>
        <p:spPr>
          <a:xfrm>
            <a:off x="5815584" y="2209800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  <p:sp>
        <p:nvSpPr>
          <p:cNvPr id="1048603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bg>
      <p:bgRef idx="1001">
        <a:schemeClr val="bg2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10487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bg>
      <p:bgRef idx="1001">
        <a:schemeClr val="bg2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2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3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4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5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6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707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/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8" name="Oval 13"/>
          <p:cNvSpPr/>
          <p:nvPr/>
        </p:nvSpPr>
        <p:spPr>
          <a:xfrm>
            <a:off x="9119616" y="2925763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09" name="Oval 14"/>
          <p:cNvSpPr/>
          <p:nvPr/>
        </p:nvSpPr>
        <p:spPr>
          <a:xfrm>
            <a:off x="9245600" y="3020251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  <p:sp>
        <p:nvSpPr>
          <p:cNvPr id="104871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10487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4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bg>
      <p:bgRef idx="1001">
        <a:schemeClr val="bg2"/>
      </p:bgRef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  <p:sp>
        <p:nvSpPr>
          <p:cNvPr id="1048655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1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38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39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40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41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4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/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4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algn="ctr" indent="0" marL="0">
              <a:buNone/>
              <a:defRPr baseline="0" b="1" cap="all" sz="1600" spc="25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44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45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7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104874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49" name="Oval 9"/>
          <p:cNvSpPr/>
          <p:nvPr/>
        </p:nvSpPr>
        <p:spPr>
          <a:xfrm>
            <a:off x="5689600" y="2115312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50" name="Oval 10"/>
          <p:cNvSpPr/>
          <p:nvPr/>
        </p:nvSpPr>
        <p:spPr>
          <a:xfrm>
            <a:off x="5815584" y="2209800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  <p:sp>
        <p:nvSpPr>
          <p:cNvPr id="104875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baseline="0" b="0" cap="none" sz="420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bg>
      <p:bgRef idx="1001">
        <a:schemeClr val="bg2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54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10487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  <p:sp>
        <p:nvSpPr>
          <p:cNvPr id="1048757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/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58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59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bg>
      <p:bgRef idx="1001">
        <a:schemeClr val="bg2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/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61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62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63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64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65" name="Rectangle 10"/>
          <p:cNvSpPr/>
          <p:nvPr/>
        </p:nvSpPr>
        <p:spPr>
          <a:xfrm>
            <a:off x="203200" y="1371600"/>
            <a:ext cx="11777472" cy="914400"/>
          </a:xfrm>
          <a:prstGeom prst="rect"/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66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67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indent="0" marL="0">
              <a:buNone/>
              <a:defRPr b="1" dirty="0" sz="2200" lang="en-US" smtClean="0">
                <a:solidFill>
                  <a:srgbClr val="FFFFFF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68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indent="0" marL="0">
              <a:buNone/>
              <a:defRPr b="1" sz="2200"/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6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104877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p>
            <a:endParaRPr lang="en-US"/>
          </a:p>
        </p:txBody>
      </p:sp>
      <p:sp>
        <p:nvSpPr>
          <p:cNvPr id="1048771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72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773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74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75" name="Oval 24"/>
          <p:cNvSpPr/>
          <p:nvPr/>
        </p:nvSpPr>
        <p:spPr>
          <a:xfrm>
            <a:off x="5689600" y="956036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76" name="Oval 26"/>
          <p:cNvSpPr/>
          <p:nvPr/>
        </p:nvSpPr>
        <p:spPr>
          <a:xfrm>
            <a:off x="5815584" y="1050524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7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  <p:sp>
        <p:nvSpPr>
          <p:cNvPr id="1048778" name="Title 22"/>
          <p:cNvSpPr>
            <a:spLocks noGrp="1"/>
          </p:cNvSpPr>
          <p:nvPr>
            <p:ph type="title"/>
          </p:nvPr>
        </p:nvSpPr>
        <p:spPr/>
        <p:txBody>
          <a:bodyPr anchor="b" anchorCtr="0"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10486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80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81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82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83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84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78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104878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89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90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91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92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93" name="Rectangle 12"/>
          <p:cNvSpPr/>
          <p:nvPr/>
        </p:nvSpPr>
        <p:spPr>
          <a:xfrm>
            <a:off x="203200" y="609600"/>
            <a:ext cx="3657600" cy="5867400"/>
          </a:xfrm>
          <a:prstGeom prst="rect"/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94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b="1" sz="220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95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indent="0" marL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96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797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98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99" name="Oval 9"/>
          <p:cNvSpPr/>
          <p:nvPr/>
        </p:nvSpPr>
        <p:spPr>
          <a:xfrm>
            <a:off x="1727200" y="228600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800" name="Oval 10"/>
          <p:cNvSpPr/>
          <p:nvPr/>
        </p:nvSpPr>
        <p:spPr>
          <a:xfrm>
            <a:off x="1853184" y="323088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80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  <p:sp>
        <p:nvSpPr>
          <p:cNvPr id="1048802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8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104880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p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16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17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18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19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7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21" name="Rectangle 7"/>
          <p:cNvSpPr/>
          <p:nvPr/>
        </p:nvSpPr>
        <p:spPr>
          <a:xfrm>
            <a:off x="203200" y="609600"/>
            <a:ext cx="3657600" cy="5867400"/>
          </a:xfrm>
          <a:prstGeom prst="rect"/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22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723" name="Oval 11"/>
          <p:cNvSpPr/>
          <p:nvPr/>
        </p:nvSpPr>
        <p:spPr>
          <a:xfrm>
            <a:off x="1727200" y="228600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24" name="Oval 12"/>
          <p:cNvSpPr/>
          <p:nvPr/>
        </p:nvSpPr>
        <p:spPr>
          <a:xfrm>
            <a:off x="1853184" y="323088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b="1" sz="24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27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728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indent="0" marL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29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30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104873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77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7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7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80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81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/>
        </p:spPr>
        <p:txBody>
          <a:bodyPr vert="horz"/>
          <a:lstStyle>
            <a:lvl1pPr algn="r" eaLnBrk="1" hangingPunct="1" latinLnBrk="0">
              <a:defRPr sz="1400" kumimoji="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/>
        </p:spPr>
        <p:txBody>
          <a:bodyPr vert="horz"/>
          <a:lstStyle>
            <a:lvl1pPr algn="l" eaLnBrk="1" hangingPunct="1" latinLnBrk="0">
              <a:defRPr sz="1200" kumimoji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48583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584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/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5689600" y="956036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6" name="Oval 14"/>
          <p:cNvSpPr/>
          <p:nvPr/>
        </p:nvSpPr>
        <p:spPr>
          <a:xfrm>
            <a:off x="5815584" y="1050524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/>
        </p:spPr>
        <p:txBody>
          <a:bodyPr anchor="ctr" lIns="45720" rIns="45720" vert="horz">
            <a:normAutofit/>
          </a:bodyPr>
          <a:lstStyle>
            <a:lvl1pPr algn="ctr" eaLnBrk="1" hangingPunct="1" latinLnBrk="0">
              <a:defRPr sz="1600" kumimoji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  <p:sp>
        <p:nvSpPr>
          <p:cNvPr id="1048588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9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eaLnBrk="1" hangingPunct="1" latinLnBrk="0" rtl="0">
        <a:spcBef>
          <a:spcPct val="0"/>
        </a:spcBef>
        <a:buNone/>
        <a:defRPr sz="3300" kern="1200" kumimoji="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7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548640" rtl="0">
        <a:spcBef>
          <a:spcPct val="20000"/>
        </a:spcBef>
        <a:buClr>
          <a:schemeClr val="accent2"/>
        </a:buClr>
        <a:buSzPct val="70000"/>
        <a:buFont typeface="Wingdings"/>
        <a:buChar char=""/>
        <a:defRPr sz="2200" kern="1200" kumimoji="0">
          <a:solidFill>
            <a:schemeClr val="tx2"/>
          </a:solidFill>
          <a:latin typeface="+mn-lt"/>
          <a:ea typeface="+mn-ea"/>
          <a:cs typeface="+mn-cs"/>
        </a:defRPr>
      </a:lvl2pPr>
      <a:lvl3pPr algn="l" eaLnBrk="1" hangingPunct="1" indent="-228600" latinLnBrk="0" marL="822960" rtl="0">
        <a:spcBef>
          <a:spcPct val="20000"/>
        </a:spcBef>
        <a:buClr>
          <a:schemeClr val="accent3"/>
        </a:buClr>
        <a:buSzPct val="75000"/>
        <a:buFont typeface="Wingdings 2"/>
        <a:buChar char="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097280" rtl="0">
        <a:spcBef>
          <a:spcPct val="20000"/>
        </a:spcBef>
        <a:buClr>
          <a:schemeClr val="accent4"/>
        </a:buClr>
        <a:buSzPct val="70000"/>
        <a:buFont typeface="Wingdings"/>
        <a:buChar char=""/>
        <a:defRPr sz="2000" kern="1200" kumimoji="0">
          <a:solidFill>
            <a:schemeClr val="tx2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ct val="20000"/>
        </a:spcBef>
        <a:buClr>
          <a:schemeClr val="accent5"/>
        </a:buClr>
        <a:buFontTx/>
        <a:buChar char="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64592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03120" rtl="0">
        <a:spcBef>
          <a:spcPct val="20000"/>
        </a:spcBef>
        <a:buClr>
          <a:schemeClr val="accent4">
            <a:shade val="75000"/>
          </a:schemeClr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377440" rtl="0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baseline="0" cap="all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2057400" y="762000"/>
            <a:ext cx="1743075" cy="1333500"/>
            <a:chOff x="742950" y="1104900"/>
            <a:chExt cx="1743075" cy="1333500"/>
          </a:xfrm>
        </p:grpSpPr>
        <p:sp>
          <p:nvSpPr>
            <p:cNvPr id="104860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0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8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5791200" y="2295971"/>
            <a:ext cx="609600" cy="248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9" name="object 7"/>
          <p:cNvSpPr txBox="1">
            <a:spLocks noGrp="1"/>
          </p:cNvSpPr>
          <p:nvPr>
            <p:ph type="ctrTitle"/>
          </p:nvPr>
        </p:nvSpPr>
        <p:spPr>
          <a:xfrm>
            <a:off x="533400" y="1135621"/>
            <a:ext cx="8086724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PORTFOIO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0" name="TextBox 13"/>
          <p:cNvSpPr txBox="1"/>
          <p:nvPr/>
        </p:nvSpPr>
        <p:spPr>
          <a:xfrm>
            <a:off x="2514600" y="2667000"/>
            <a:ext cx="8650542" cy="25806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NAME:Y.JEEVANANTHAM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NUMBER: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4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3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5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8</a:t>
            </a:r>
            <a:r>
              <a:rPr altLang="en-IN" dirty="0" sz="2400" lang="en-US" smtClean="0"/>
              <a:t>0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5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0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8</a:t>
            </a:r>
            <a:endParaRPr dirty="0" sz="2400" lang="en-US" smtClean="0"/>
          </a:p>
          <a:p>
            <a:r>
              <a:rPr dirty="0" sz="2400" lang="en-US" smtClean="0"/>
              <a:t>NMID </a:t>
            </a:r>
            <a:r>
              <a:rPr dirty="0" sz="2400" lang="en-US" smtClean="0"/>
              <a:t>:</a:t>
            </a:r>
            <a:r>
              <a:rPr altLang="en-IN" dirty="0" sz="2400" lang="en-US" smtClean="0"/>
              <a:t>672DE</a:t>
            </a:r>
            <a:r>
              <a:rPr altLang="en-IN" dirty="0" sz="2400" lang="en-US" smtClean="0"/>
              <a:t>0</a:t>
            </a:r>
            <a:r>
              <a:rPr altLang="en-IN" dirty="0" sz="2400" lang="en-US" smtClean="0"/>
              <a:t>E16</a:t>
            </a:r>
            <a:r>
              <a:rPr altLang="en-IN" dirty="0" sz="2400" lang="en-US" smtClean="0"/>
              <a:t>0</a:t>
            </a:r>
            <a:r>
              <a:rPr altLang="en-IN" dirty="0" sz="2400" lang="en-US" smtClean="0"/>
              <a:t>ACB8DA26E4CE6988266A2E 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 smtClean="0"/>
              <a:t>BSC.COMPUTER SCIENCE</a:t>
            </a:r>
            <a:endParaRPr dirty="0" sz="2400" lang="en-US"/>
          </a:p>
          <a:p>
            <a:r>
              <a:rPr dirty="0" sz="2400" lang="en-US"/>
              <a:t>COLLEGE: </a:t>
            </a:r>
            <a:r>
              <a:rPr dirty="0" sz="2400" lang="en-US" smtClean="0"/>
              <a:t>GOVERNMENT ARTS AND SCIENCE COLLEGE VANUR</a:t>
            </a:r>
          </a:p>
          <a:p>
            <a:r>
              <a:rPr dirty="0" sz="2400" lang="en-US" smtClean="0"/>
              <a:t>ANNAMALAI UNIVERSITY(CHITHAMBARAM)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object 3"/>
          <p:cNvSpPr/>
          <p:nvPr/>
        </p:nvSpPr>
        <p:spPr>
          <a:xfrm>
            <a:off x="9525000" y="403860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7696200" y="16764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39775" y="686824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9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10" descr="JEEVA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183355" y="1710715"/>
            <a:ext cx="2446045" cy="438528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en-IN" dirty="0" lang="en-US" smtClean="0"/>
              <a:t>G</a:t>
            </a:r>
            <a:r>
              <a:rPr altLang="en-IN" dirty="0" lang="en-US" smtClean="0"/>
              <a:t>I</a:t>
            </a:r>
            <a:r>
              <a:rPr altLang="en-IN" dirty="0" lang="en-US" smtClean="0"/>
              <a:t>T</a:t>
            </a:r>
            <a:r>
              <a:rPr altLang="en-IN" dirty="0" lang="en-US" smtClean="0"/>
              <a:t>H</a:t>
            </a:r>
            <a:r>
              <a:rPr altLang="en-IN" dirty="0" lang="en-US" smtClean="0"/>
              <a:t>U</a:t>
            </a:r>
            <a:r>
              <a:rPr altLang="en-IN" dirty="0" lang="en-US" smtClean="0"/>
              <a:t>B</a:t>
            </a:r>
            <a:br>
              <a:rPr altLang="en-IN" dirty="0" lang="en-US" smtClean="0"/>
            </a:br>
            <a:r>
              <a:rPr altLang="en-IN" dirty="0" lang="en-US" smtClean="0"/>
              <a:t>https://github.com/jeevajeeva7982-bit/JEEVANANTHAM-TNSDC-FWD-DP.git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8" name="object 7"/>
          <p:cNvSpPr txBox="1">
            <a:spLocks noGrp="1"/>
          </p:cNvSpPr>
          <p:nvPr>
            <p:ph type="title"/>
          </p:nvPr>
        </p:nvSpPr>
        <p:spPr>
          <a:xfrm>
            <a:off x="402336" y="478917"/>
            <a:ext cx="11379200" cy="508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9" name="Text Placeholder 7"/>
          <p:cNvSpPr>
            <a:spLocks noGrp="1"/>
          </p:cNvSpPr>
          <p:nvPr>
            <p:ph sz="quarter" idx="1"/>
          </p:nvPr>
        </p:nvSpPr>
        <p:spPr>
          <a:xfrm>
            <a:off x="609600" y="2133600"/>
            <a:ext cx="6477000" cy="1107996"/>
          </a:xfrm>
        </p:spPr>
        <p:txBody>
          <a:bodyPr>
            <a:normAutofit fontScale="77778" lnSpcReduction="20000"/>
          </a:bodyPr>
          <a:p>
            <a:r>
              <a:rPr b="1" dirty="0" lang="en-US" smtClean="0"/>
              <a:t>“A Student Portfolio is an effective way to showcase skills, achievements, and projects in a structured format. It helps students present themselves professionally and creates better opportunities for career and academic growth.”</a:t>
            </a:r>
            <a:endParaRPr b="1" dirty="0" lang="en-US"/>
          </a:p>
        </p:txBody>
      </p:sp>
      <p:sp>
        <p:nvSpPr>
          <p:cNvPr id="104870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2" name="object 17"/>
          <p:cNvSpPr txBox="1">
            <a:spLocks noGrp="1"/>
          </p:cNvSpPr>
          <p:nvPr>
            <p:ph type="title"/>
          </p:nvPr>
        </p:nvSpPr>
        <p:spPr>
          <a:xfrm>
            <a:off x="0" y="1578987"/>
            <a:ext cx="9829800" cy="18834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 smtClean="0"/>
              <a:t>TITLE</a:t>
            </a:r>
            <a:r>
              <a:rPr dirty="0" sz="4250" lang="en-US" spc="25" smtClean="0"/>
              <a:t/>
            </a:r>
            <a:br>
              <a:rPr dirty="0" sz="4250" lang="en-US" spc="25" smtClean="0"/>
            </a:br>
            <a:r>
              <a:rPr dirty="0" sz="4250" lang="en-US" spc="25" smtClean="0"/>
              <a:t/>
            </a:r>
            <a:br>
              <a:rPr dirty="0" sz="4250" lang="en-US" spc="25" smtClean="0"/>
            </a:br>
            <a:r>
              <a:rPr dirty="0" sz="4250" lang="en-US" spc="25" smtClean="0"/>
              <a:t>A CREATIVE STUDENT PORTFOLIO USING FWD</a:t>
            </a:r>
            <a:endParaRPr sz="4250"/>
          </a:p>
        </p:txBody>
      </p:sp>
      <p:sp>
        <p:nvSpPr>
          <p:cNvPr id="1048633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5791200" y="1132541"/>
            <a:ext cx="609600" cy="248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grpSp>
        <p:nvGrpSpPr>
          <p:cNvPr id="3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8" name="object 21"/>
          <p:cNvSpPr txBox="1">
            <a:spLocks noGrp="1"/>
          </p:cNvSpPr>
          <p:nvPr>
            <p:ph type="title"/>
          </p:nvPr>
        </p:nvSpPr>
        <p:spPr>
          <a:xfrm>
            <a:off x="739775" y="694943"/>
            <a:ext cx="2357120" cy="508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9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5791200" y="1132541"/>
            <a:ext cx="609600" cy="248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50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7"/>
          <p:cNvSpPr txBox="1">
            <a:spLocks noGrp="1"/>
          </p:cNvSpPr>
          <p:nvPr>
            <p:ph type="title"/>
          </p:nvPr>
        </p:nvSpPr>
        <p:spPr>
          <a:xfrm>
            <a:off x="402336" y="348742"/>
            <a:ext cx="11379200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6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5815584" y="1122893"/>
            <a:ext cx="609600" cy="248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61" name="Text Placeholder 10"/>
          <p:cNvSpPr>
            <a:spLocks noGrp="1"/>
          </p:cNvSpPr>
          <p:nvPr>
            <p:ph sz="quarter" idx="1"/>
          </p:nvPr>
        </p:nvSpPr>
        <p:spPr>
          <a:xfrm>
            <a:off x="609600" y="1577340"/>
            <a:ext cx="6172200" cy="2769989"/>
          </a:xfrm>
        </p:spPr>
        <p:txBody>
          <a:bodyPr>
            <a:normAutofit fontScale="88889" lnSpcReduction="20000"/>
          </a:bodyPr>
          <a:p>
            <a:r>
              <a:rPr b="1" dirty="0" lang="en-US" smtClean="0"/>
              <a:t>“Students do not have a proper platform to display their skills,</a:t>
            </a:r>
          </a:p>
          <a:p>
            <a:endParaRPr b="1" dirty="0" lang="en-US" smtClean="0"/>
          </a:p>
          <a:p>
            <a:r>
              <a:rPr b="1" dirty="0" lang="en-US" smtClean="0"/>
              <a:t> projects, and achievements in an organized way, which makes it</a:t>
            </a:r>
          </a:p>
          <a:p>
            <a:endParaRPr b="1" dirty="0" lang="en-US" smtClean="0"/>
          </a:p>
          <a:p>
            <a:endParaRPr b="1" dirty="0" lang="en-US" smtClean="0"/>
          </a:p>
          <a:p>
            <a:r>
              <a:rPr b="1" dirty="0" lang="en-US" smtClean="0"/>
              <a:t> difficult to showcase their talents effectively.”</a:t>
            </a:r>
          </a:p>
          <a:p>
            <a:endParaRPr b="1" dirty="0" lang="en-US" smtClean="0"/>
          </a:p>
          <a:p>
            <a:endParaRPr b="1" dirty="0" lang="en-US" smtClean="0"/>
          </a:p>
          <a:p>
            <a:endParaRPr b="1" dirty="0" lang="en-US" smtClean="0"/>
          </a:p>
          <a:p>
            <a:endParaRPr b="1" dirty="0" lang="en-US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4" name="object 6"/>
          <p:cNvSpPr/>
          <p:nvPr/>
        </p:nvSpPr>
        <p:spPr>
          <a:xfrm>
            <a:off x="7010400" y="12954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7"/>
          <p:cNvSpPr txBox="1">
            <a:spLocks noGrp="1"/>
          </p:cNvSpPr>
          <p:nvPr>
            <p:ph type="title"/>
          </p:nvPr>
        </p:nvSpPr>
        <p:spPr>
          <a:xfrm>
            <a:off x="402336" y="348742"/>
            <a:ext cx="11379200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6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5815584" y="1122893"/>
            <a:ext cx="609600" cy="248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67" name="Text Placeholder 10"/>
          <p:cNvSpPr>
            <a:spLocks noGrp="1"/>
          </p:cNvSpPr>
          <p:nvPr>
            <p:ph sz="quarter" idx="1"/>
          </p:nvPr>
        </p:nvSpPr>
        <p:spPr>
          <a:xfrm>
            <a:off x="609600" y="2133600"/>
            <a:ext cx="6934200" cy="1938992"/>
          </a:xfrm>
        </p:spPr>
        <p:txBody>
          <a:bodyPr>
            <a:normAutofit fontScale="66667" lnSpcReduction="20000"/>
          </a:bodyPr>
          <a:p>
            <a:r>
              <a:rPr b="1" dirty="0" lang="en-US" smtClean="0"/>
              <a:t>“The Student Portfolio is a digital platform designed to showcase a </a:t>
            </a:r>
          </a:p>
          <a:p>
            <a:endParaRPr b="1" dirty="0" lang="en-US" smtClean="0"/>
          </a:p>
          <a:p>
            <a:r>
              <a:rPr b="1" dirty="0" lang="en-US" smtClean="0"/>
              <a:t>student’s personal details, skills, academic achievements, and projects in</a:t>
            </a:r>
          </a:p>
          <a:p>
            <a:endParaRPr b="1" dirty="0" lang="en-US" smtClean="0"/>
          </a:p>
          <a:p>
            <a:r>
              <a:rPr b="1" dirty="0" lang="en-US" smtClean="0"/>
              <a:t> an organized and professional way. It helps students present their </a:t>
            </a:r>
          </a:p>
          <a:p>
            <a:endParaRPr b="1" dirty="0" lang="en-US" smtClean="0"/>
          </a:p>
          <a:p>
            <a:r>
              <a:rPr b="1" dirty="0" lang="en-US" smtClean="0"/>
              <a:t>talents clearly to teachers</a:t>
            </a:r>
            <a:r>
              <a:rPr dirty="0" lang="en-US" smtClean="0"/>
              <a:t>, </a:t>
            </a:r>
            <a:r>
              <a:rPr b="1" dirty="0" lang="en-US" smtClean="0"/>
              <a:t>recruiters, and others</a:t>
            </a:r>
            <a:r>
              <a:rPr dirty="0" lang="en-US" smtClean="0"/>
              <a:t>.”</a:t>
            </a:r>
            <a:endParaRPr dirty="0" lang="en-US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 txBox="1">
            <a:spLocks noGrp="1"/>
          </p:cNvSpPr>
          <p:nvPr>
            <p:ph type="title"/>
          </p:nvPr>
        </p:nvSpPr>
        <p:spPr>
          <a:xfrm>
            <a:off x="402336" y="488442"/>
            <a:ext cx="11379200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72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5815584" y="1122893"/>
            <a:ext cx="609600" cy="248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sp>
        <p:nvSpPr>
          <p:cNvPr id="1048673" name="Text Placeholder 8"/>
          <p:cNvSpPr>
            <a:spLocks noGrp="1"/>
          </p:cNvSpPr>
          <p:nvPr>
            <p:ph sz="quarter" idx="1"/>
          </p:nvPr>
        </p:nvSpPr>
        <p:spPr>
          <a:xfrm>
            <a:off x="609600" y="2362200"/>
            <a:ext cx="6096000" cy="2215991"/>
          </a:xfrm>
        </p:spPr>
        <p:txBody>
          <a:bodyPr>
            <a:normAutofit fontScale="66667" lnSpcReduction="20000"/>
          </a:bodyPr>
          <a:p>
            <a:r>
              <a:rPr b="1" dirty="0" lang="en-US" smtClean="0"/>
              <a:t>Students – who create and maintain their portfolios.</a:t>
            </a:r>
          </a:p>
          <a:p>
            <a:endParaRPr b="1" dirty="0" lang="en-US" smtClean="0"/>
          </a:p>
          <a:p>
            <a:r>
              <a:rPr b="1" dirty="0" lang="en-US" smtClean="0"/>
              <a:t>Teachers / Mentors – who review and guide students.</a:t>
            </a:r>
          </a:p>
          <a:p>
            <a:endParaRPr b="1" dirty="0" lang="en-US" smtClean="0"/>
          </a:p>
          <a:p>
            <a:r>
              <a:rPr b="1" dirty="0" lang="en-US" smtClean="0"/>
              <a:t>Recruiters / Companies – who evaluate students for jobs or internships.</a:t>
            </a:r>
          </a:p>
          <a:p>
            <a:endParaRPr b="1" dirty="0" lang="en-US" smtClean="0"/>
          </a:p>
          <a:p>
            <a:r>
              <a:rPr b="1" dirty="0" lang="en-US" smtClean="0"/>
              <a:t>Peers / Classmates – who get inspired or collaborate</a:t>
            </a:r>
            <a:r>
              <a:rPr dirty="0" lang="en-US" smtClean="0"/>
              <a:t>. </a:t>
            </a:r>
            <a:endParaRPr dirty="0" lang="en-US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7" name="object 6"/>
          <p:cNvSpPr txBox="1">
            <a:spLocks noGrp="1"/>
          </p:cNvSpPr>
          <p:nvPr>
            <p:ph type="title"/>
          </p:nvPr>
        </p:nvSpPr>
        <p:spPr>
          <a:xfrm>
            <a:off x="402336" y="440817"/>
            <a:ext cx="11379200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sp>
        <p:nvSpPr>
          <p:cNvPr id="1048678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5815584" y="1122893"/>
            <a:ext cx="609600" cy="248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79" name="Text Placeholder 9"/>
          <p:cNvSpPr>
            <a:spLocks noGrp="1"/>
          </p:cNvSpPr>
          <p:nvPr>
            <p:ph sz="quarter" idx="1"/>
          </p:nvPr>
        </p:nvSpPr>
        <p:spPr>
          <a:xfrm>
            <a:off x="2743200" y="2286000"/>
            <a:ext cx="4038600" cy="1384995"/>
          </a:xfrm>
        </p:spPr>
        <p:txBody>
          <a:bodyPr>
            <a:normAutofit fontScale="70370" lnSpcReduction="20000"/>
          </a:bodyPr>
          <a:p>
            <a:r>
              <a:rPr dirty="0" lang="en-US" smtClean="0"/>
              <a:t> </a:t>
            </a:r>
            <a:r>
              <a:rPr b="1" dirty="0" lang="en-US" smtClean="0"/>
              <a:t>TOOLS: HTML, CSS, JavaScript, VS Code, </a:t>
            </a:r>
            <a:r>
              <a:rPr b="1" dirty="0" lang="en-US" err="1" smtClean="0"/>
              <a:t>GitHub</a:t>
            </a:r>
            <a:r>
              <a:rPr b="1" dirty="0" lang="en-US" smtClean="0"/>
              <a:t>, </a:t>
            </a:r>
            <a:r>
              <a:rPr b="1" dirty="0" lang="en-US" err="1" smtClean="0"/>
              <a:t>Canva</a:t>
            </a:r>
            <a:r>
              <a:rPr b="1" dirty="0" lang="en-US" smtClean="0"/>
              <a:t>, PowerPoint.</a:t>
            </a:r>
          </a:p>
          <a:p>
            <a:r>
              <a:rPr b="1" dirty="0" lang="en-US" smtClean="0"/>
              <a:t>TECHNIQUES: Responsive design, UI/UX principles, proper layout, screenshots, and organized presentation</a:t>
            </a:r>
            <a:endParaRPr b="1" dirty="0" lang="en-US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Subtitle 12"/>
          <p:cNvSpPr>
            <a:spLocks noGrp="1"/>
          </p:cNvSpPr>
          <p:nvPr>
            <p:ph type="subTitle" idx="1"/>
          </p:nvPr>
        </p:nvSpPr>
        <p:spPr>
          <a:xfrm>
            <a:off x="1219200" y="3124200"/>
            <a:ext cx="6248400" cy="1717596"/>
          </a:xfrm>
        </p:spPr>
        <p:txBody>
          <a:bodyPr>
            <a:normAutofit lnSpcReduction="10000"/>
          </a:bodyPr>
          <a:p>
            <a:r>
              <a:rPr b="1" dirty="0" lang="en-US" smtClean="0"/>
              <a:t>Portfolio – A collection of student’s details, skills, achievements, and </a:t>
            </a:r>
            <a:r>
              <a:rPr b="1" dirty="0" lang="en-US" err="1" smtClean="0"/>
              <a:t>projects.Layout</a:t>
            </a:r>
            <a:r>
              <a:rPr b="1" dirty="0" lang="en-US" smtClean="0"/>
              <a:t> – The design/structure of the portfolio, including sections like About Me, Skills, Projects, Achievements</a:t>
            </a:r>
            <a:r>
              <a:rPr dirty="0" lang="en-US" smtClean="0"/>
              <a:t>, </a:t>
            </a:r>
            <a:r>
              <a:rPr b="1" dirty="0" lang="en-US" smtClean="0"/>
              <a:t>and Contact</a:t>
            </a:r>
            <a:r>
              <a:rPr dirty="0" lang="en-US" smtClean="0"/>
              <a:t>.</a:t>
            </a:r>
            <a:endParaRPr dirty="0" lang="en-US"/>
          </a:p>
        </p:txBody>
      </p:sp>
      <p:sp>
        <p:nvSpPr>
          <p:cNvPr id="1048684" name="Title 11"/>
          <p:cNvSpPr>
            <a:spLocks noGrp="1"/>
          </p:cNvSpPr>
          <p:nvPr>
            <p:ph type="ctrTitle"/>
          </p:nvPr>
        </p:nvSpPr>
        <p:spPr>
          <a:xfrm>
            <a:off x="1295400" y="1752600"/>
            <a:ext cx="6710425" cy="828295"/>
          </a:xfrm>
        </p:spPr>
        <p:txBody>
          <a:bodyPr>
            <a:normAutofit fontScale="97619"/>
          </a:bodyPr>
          <a:p>
            <a:r>
              <a:rPr dirty="0" lang="en-US" smtClean="0"/>
              <a:t>PORTFOLIO DESIGN AND LAYOUT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86" name="Text Placeholder 2"/>
          <p:cNvSpPr>
            <a:spLocks noGrp="1"/>
          </p:cNvSpPr>
          <p:nvPr>
            <p:ph sz="quarter" idx="1"/>
          </p:nvPr>
        </p:nvSpPr>
        <p:spPr>
          <a:xfrm>
            <a:off x="1066800" y="1981200"/>
            <a:ext cx="5410200" cy="2766060"/>
          </a:xfrm>
        </p:spPr>
        <p:txBody>
          <a:bodyPr>
            <a:normAutofit/>
          </a:bodyPr>
          <a:p>
            <a:r>
              <a:rPr b="1" dirty="0" lang="en-US" smtClean="0"/>
              <a:t>About Me: </a:t>
            </a:r>
            <a:r>
              <a:rPr b="1" dirty="0" lang="en-US" err="1" smtClean="0"/>
              <a:t>sectionSkills</a:t>
            </a:r>
            <a:r>
              <a:rPr b="1" dirty="0" lang="en-US" smtClean="0"/>
              <a:t> &amp; </a:t>
            </a:r>
            <a:r>
              <a:rPr b="1" dirty="0" lang="en-US" err="1" smtClean="0"/>
              <a:t>AchievementsAcademic</a:t>
            </a:r>
            <a:r>
              <a:rPr b="1" dirty="0" lang="en-US" smtClean="0"/>
              <a:t> </a:t>
            </a:r>
            <a:r>
              <a:rPr b="1" dirty="0" lang="en-US" err="1" smtClean="0"/>
              <a:t>detailsProjects</a:t>
            </a:r>
            <a:r>
              <a:rPr b="1" dirty="0" lang="en-US" smtClean="0"/>
              <a:t> &amp; </a:t>
            </a:r>
            <a:r>
              <a:rPr b="1" dirty="0" lang="en-US" err="1" smtClean="0"/>
              <a:t>ScreenshotsContact</a:t>
            </a:r>
            <a:r>
              <a:rPr b="1" dirty="0" lang="en-US" smtClean="0"/>
              <a:t> information </a:t>
            </a:r>
          </a:p>
          <a:p>
            <a:r>
              <a:rPr b="1" dirty="0" lang="en-US" err="1" smtClean="0"/>
              <a:t>Functionality:Easy</a:t>
            </a:r>
            <a:r>
              <a:rPr b="1" dirty="0" lang="en-US" smtClean="0"/>
              <a:t> </a:t>
            </a:r>
            <a:r>
              <a:rPr b="1" dirty="0" lang="en-US" err="1" smtClean="0"/>
              <a:t>navigationResponsive</a:t>
            </a:r>
            <a:r>
              <a:rPr b="1" dirty="0" lang="en-US" smtClean="0"/>
              <a:t> design (mobile &amp; desktop)Organized presentation of </a:t>
            </a:r>
            <a:r>
              <a:rPr b="1" dirty="0" lang="en-US" err="1" smtClean="0"/>
              <a:t>detailsDownload</a:t>
            </a:r>
            <a:r>
              <a:rPr b="1" dirty="0" lang="en-US" smtClean="0"/>
              <a:t>/Share option</a:t>
            </a:r>
            <a:endParaRPr b="1" dirty="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lastClr="000000" val="windowText"/>
      </a:dk1>
      <a:lt1>
        <a:sysClr lastClr="FFFFFF" val="window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254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t" rig="threeP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r="5400000" dist="254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b" rig="soft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algn="tl" flip="none" sx="85000" sy="85000" tx="0" ty="0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home</cp:lastModifiedBy>
  <dcterms:created xsi:type="dcterms:W3CDTF">2024-03-29T04:07:22Z</dcterms:created>
  <dcterms:modified xsi:type="dcterms:W3CDTF">2025-09-03T04:57:45Z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73db50f55cba4ba68b9c3a2891cc385e</vt:lpwstr>
  </property>
</Properties>
</file>