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DA1A4-6C89-4525-B863-CAF17CDAD75F}" v="4" dt="2025-09-16T11:41:06.4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Goudy Old Style" panose="02020502050305020303" pitchFamily="18" charset="0"/>
              </a:rPr>
              <a:t>STUDENT NAME: JEEVANANTHAN S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REGISTER NO AND NMID: D49AD9BC43A3617A63A4E375C41454C8</a:t>
            </a:r>
            <a:endParaRPr lang="en-US" sz="2400" dirty="0">
              <a:latin typeface="Goudy Old Style" panose="02020502050305020303" pitchFamily="18" charset="0"/>
              <a:cs typeface="Calibri"/>
            </a:endParaRPr>
          </a:p>
          <a:p>
            <a:r>
              <a:rPr lang="en-US" sz="2400" dirty="0">
                <a:latin typeface="Goudy Old Style" panose="02020502050305020303" pitchFamily="18" charset="0"/>
              </a:rPr>
              <a:t>DEPARTMENT: BSC COMPUTER SCIENCE</a:t>
            </a:r>
          </a:p>
          <a:p>
            <a:r>
              <a:rPr lang="en-US" sz="2400" dirty="0">
                <a:latin typeface="Goudy Old Style" panose="02020502050305020303" pitchFamily="18" charset="0"/>
              </a:rPr>
              <a:t>COLLEGE: VOORHEES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4037" y="4439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68907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ED048-9082-4653-0A78-64D28FB744B7}"/>
              </a:ext>
            </a:extLst>
          </p:cNvPr>
          <p:cNvSpPr txBox="1"/>
          <p:nvPr/>
        </p:nvSpPr>
        <p:spPr>
          <a:xfrm>
            <a:off x="1228916" y="2153648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(Add screenshots of your portfolio website here)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Homepage with circular profile photo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About section with personal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Projects page/cards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Contact form submission success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E30A8D-8650-4FEB-2EC3-8CEA0C544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685800"/>
            <a:ext cx="2971800" cy="56137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FACCAB-D61A-976A-0A27-AC38CE143B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685800"/>
            <a:ext cx="2971800" cy="5613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8B1F5A-63E4-DCBC-64E7-E966840B8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56" y="715297"/>
            <a:ext cx="2962257" cy="55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34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9355C-92E6-138A-0BB5-01C05CE38DA5}"/>
              </a:ext>
            </a:extLst>
          </p:cNvPr>
          <p:cNvSpPr txBox="1"/>
          <p:nvPr/>
        </p:nvSpPr>
        <p:spPr>
          <a:xfrm>
            <a:off x="787162" y="2019300"/>
            <a:ext cx="60998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The portfolio provides a dynamic alternative to a traditional resume.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it: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Improves professional visibility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Highlights technical skills interactively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Acts as a personal brand identity online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latin typeface="Goudy Old Style" panose="02020502050305020303" pitchFamily="18" charset="0"/>
              </a:rPr>
              <a:t>Can be expanded with more projects and blog sections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B87E-4538-584A-9D2B-B70A5FB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133600"/>
            <a:ext cx="10681335" cy="1107996"/>
          </a:xfrm>
        </p:spPr>
        <p:txBody>
          <a:bodyPr/>
          <a:lstStyle/>
          <a:p>
            <a:r>
              <a:rPr lang="en-US" sz="7200" dirty="0">
                <a:latin typeface="Perpetua" panose="02020502060401020303" pitchFamily="18" charset="0"/>
              </a:rPr>
              <a:t>THANK YOU</a:t>
            </a:r>
            <a:endParaRPr lang="en-IN" sz="7200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205510" y="381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779B138D-D949-F4A1-213C-7621992873A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47239" y="2622269"/>
            <a:ext cx="9356534" cy="1107996"/>
          </a:xfrm>
        </p:spPr>
        <p:txBody>
          <a:bodyPr/>
          <a:lstStyle/>
          <a:p>
            <a:r>
              <a:rPr lang="en-US" sz="7200" dirty="0">
                <a:latin typeface="Goudy Old Style" panose="02020502050305020303" pitchFamily="18" charset="0"/>
              </a:rPr>
              <a:t>DIGITAL PORTFOLIO</a:t>
            </a:r>
            <a:endParaRPr lang="en-IN" sz="7200" dirty="0">
              <a:latin typeface="Goudy Old Style" panose="020205020503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89F2C3-2D8B-F0AE-2027-0DECAA054EA5}"/>
              </a:ext>
            </a:extLst>
          </p:cNvPr>
          <p:cNvSpPr txBox="1"/>
          <p:nvPr/>
        </p:nvSpPr>
        <p:spPr>
          <a:xfrm>
            <a:off x="909484" y="2195036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Goudy Old Style" panose="02020502050305020303" pitchFamily="18" charset="0"/>
              </a:rPr>
              <a:t>Many students and professionals lack a well-structured online presence. A traditional resume often fails to showcase skills, creativity, and projects interactively. There is a need for a digital portfolio that highlights personal achievements, projects, and technical expertise in an attractive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951EA-A208-C6CE-16E1-1DD6A3FC4E21}"/>
              </a:ext>
            </a:extLst>
          </p:cNvPr>
          <p:cNvSpPr txBox="1"/>
          <p:nvPr/>
        </p:nvSpPr>
        <p:spPr>
          <a:xfrm>
            <a:off x="568120" y="2386025"/>
            <a:ext cx="61009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This portfolio project is a personal website designed using HTML, CSS, and JavaScript.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It showcases: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Personal introduction &amp; profile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Academic and technical skills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Projects and achievements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Goudy Old Style" panose="02020502050305020303" pitchFamily="18" charset="0"/>
              </a:rPr>
              <a:t>Contact form for communication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1B0AE-AF94-60AC-79D2-3D66D5AA36CD}"/>
              </a:ext>
            </a:extLst>
          </p:cNvPr>
          <p:cNvSpPr txBox="1"/>
          <p:nvPr/>
        </p:nvSpPr>
        <p:spPr>
          <a:xfrm>
            <a:off x="753379" y="2286000"/>
            <a:ext cx="6099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Recruiters &amp; Hiring Managers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College/University Evaluators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Clients looking for developers/designers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Goudy Old Style" panose="02020502050305020303" pitchFamily="18" charset="0"/>
              </a:rPr>
              <a:t>Networking peers in the tech community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23336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E8CE2-53B2-BE73-0A2C-D0924984AAC0}"/>
              </a:ext>
            </a:extLst>
          </p:cNvPr>
          <p:cNvSpPr txBox="1"/>
          <p:nvPr/>
        </p:nvSpPr>
        <p:spPr>
          <a:xfrm>
            <a:off x="642141" y="1883417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HTML5 – for 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CSS3 – for styling &amp;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JavaScript – for interactivity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Visual Studio Code – IDE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GitHub – version control &amp;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E7E34-9CE6-59B7-FB25-02C240D9AB10}"/>
              </a:ext>
            </a:extLst>
          </p:cNvPr>
          <p:cNvSpPr txBox="1"/>
          <p:nvPr/>
        </p:nvSpPr>
        <p:spPr>
          <a:xfrm>
            <a:off x="914400" y="1923227"/>
            <a:ext cx="60998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Clean, modern design with cursive fonts and colourful theme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Circular profile picture at the 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Navigation menu (About, Projects, Contact)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Interactive project cards with hover effects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Goudy Old Style" panose="02020502050305020303" pitchFamily="18" charset="0"/>
              </a:rPr>
              <a:t>Responsive layout for mobile &amp; desktop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5325D-F27E-5AE3-558D-6BA7AB0870A2}"/>
              </a:ext>
            </a:extLst>
          </p:cNvPr>
          <p:cNvSpPr txBox="1"/>
          <p:nvPr/>
        </p:nvSpPr>
        <p:spPr>
          <a:xfrm>
            <a:off x="729289" y="1981200"/>
            <a:ext cx="6099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Attractive &amp; user-friendly interface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Highlighted skills and achievements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Project showcase with descriptions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Contact form with validation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Goudy Old Style" panose="020205020503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latin typeface="Goudy Old Style" panose="02020502050305020303" pitchFamily="18" charset="0"/>
              </a:rPr>
              <a:t>Smooth animations and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346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Goudy Old Style</vt:lpstr>
      <vt:lpstr>Perpetua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bharani S</cp:lastModifiedBy>
  <cp:revision>23</cp:revision>
  <dcterms:created xsi:type="dcterms:W3CDTF">2024-03-29T15:07:22Z</dcterms:created>
  <dcterms:modified xsi:type="dcterms:W3CDTF">2025-09-17T09:35:03Z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