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617718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141523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7714592"/>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5" name="对象"/>
          <p:cNvSpPr>
            <a:spLocks noGrp="1"/>
          </p:cNvSpPr>
          <p:nvPr>
            <p:ph type="sldImg"/>
          </p:nvPr>
        </p:nvSpPr>
        <p:spPr>
          <a:xfrm rot="0">
            <a:off x="4038600" y="857250"/>
            <a:ext cx="4114800" cy="2314575"/>
          </a:xfrm>
          <a:prstGeom prst="rect"/>
          <a:noFill/>
          <a:ln w="12700" cmpd="sng" cap="flat">
            <a:noFill/>
            <a:prstDash val="solid"/>
            <a:miter/>
          </a:ln>
        </p:spPr>
      </p:sp>
      <p:sp>
        <p:nvSpPr>
          <p:cNvPr id="1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11719349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5" name="对象"/>
          <p:cNvSpPr>
            <a:spLocks noGrp="1"/>
          </p:cNvSpPr>
          <p:nvPr>
            <p:ph type="sldImg"/>
          </p:nvPr>
        </p:nvSpPr>
        <p:spPr>
          <a:xfrm rot="0">
            <a:off x="4038600" y="857250"/>
            <a:ext cx="4114800" cy="2314575"/>
          </a:xfrm>
          <a:prstGeom prst="rect"/>
          <a:noFill/>
          <a:ln w="12700" cmpd="sng" cap="flat">
            <a:noFill/>
            <a:prstDash val="solid"/>
            <a:miter/>
          </a:ln>
        </p:spPr>
      </p:sp>
      <p:sp>
        <p:nvSpPr>
          <p:cNvPr id="8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928619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9" name="对象"/>
          <p:cNvSpPr>
            <a:spLocks noGrp="1"/>
          </p:cNvSpPr>
          <p:nvPr>
            <p:ph type="sldImg"/>
          </p:nvPr>
        </p:nvSpPr>
        <p:spPr>
          <a:xfrm rot="0">
            <a:off x="4038600" y="857250"/>
            <a:ext cx="4114800" cy="2314575"/>
          </a:xfrm>
          <a:prstGeom prst="rect"/>
          <a:noFill/>
          <a:ln w="12700" cmpd="sng" cap="flat">
            <a:noFill/>
            <a:prstDash val="solid"/>
            <a:miter/>
          </a:ln>
        </p:spPr>
      </p:sp>
      <p:sp>
        <p:nvSpPr>
          <p:cNvPr id="11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739167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6" name="对象"/>
          <p:cNvSpPr>
            <a:spLocks noGrp="1"/>
          </p:cNvSpPr>
          <p:nvPr>
            <p:ph type="sldImg"/>
          </p:nvPr>
        </p:nvSpPr>
        <p:spPr>
          <a:xfrm rot="0">
            <a:off x="4038600" y="857250"/>
            <a:ext cx="4114800" cy="2314575"/>
          </a:xfrm>
          <a:prstGeom prst="rect"/>
          <a:noFill/>
          <a:ln w="12700" cmpd="sng" cap="flat">
            <a:noFill/>
            <a:prstDash val="solid"/>
            <a:miter/>
          </a:ln>
        </p:spPr>
      </p:sp>
      <p:sp>
        <p:nvSpPr>
          <p:cNvPr id="11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99601480"/>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28" name="对象"/>
          <p:cNvSpPr>
            <a:spLocks noGrp="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85861576"/>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8" name="对象"/>
          <p:cNvSpPr>
            <a:spLocks noGrp="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68455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8236478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225908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546097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38122980"/>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5064398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980834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31363247"/>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3"/>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6916359"/>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114138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957049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978983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6656500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2650761"/>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523471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864460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028382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4"/>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3752688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image" Target="../media/10.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3.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7" y="0"/>
                </a:moveTo>
                <a:lnTo>
                  <a:pt x="4658" y="0"/>
                </a:lnTo>
                <a:lnTo>
                  <a:pt x="0" y="10798"/>
                </a:lnTo>
                <a:lnTo>
                  <a:pt x="4658" y="21600"/>
                </a:lnTo>
                <a:lnTo>
                  <a:pt x="16937" y="21600"/>
                </a:lnTo>
                <a:lnTo>
                  <a:pt x="21600" y="10798"/>
                </a:lnTo>
                <a:lnTo>
                  <a:pt x="16937"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Jeeva 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2426j01</a:t>
            </a:r>
            <a:r>
              <a:rPr lang="en-US" altLang="zh-CN" sz="2400" b="0" i="0" u="none" strike="noStrike" kern="1200" cap="none" spc="0" baseline="0">
                <a:solidFill>
                  <a:schemeClr val="tx1"/>
                </a:solidFill>
                <a:latin typeface="Calibri" pitchFamily="0" charset="0"/>
                <a:ea typeface="宋体" pitchFamily="0" charset="0"/>
                <a:cs typeface="Calibri" pitchFamily="0" charset="0"/>
              </a:rPr>
              <a:t>59 </a:t>
            </a:r>
            <a:r>
              <a:rPr lang="en-US" altLang="zh-CN" sz="2400" b="0" i="0" u="none" strike="noStrike" kern="1200" cap="none" spc="0" baseline="0">
                <a:solidFill>
                  <a:schemeClr val="tx1"/>
                </a:solidFill>
                <a:latin typeface="Calibri" pitchFamily="0" charset="0"/>
                <a:ea typeface="宋体" pitchFamily="0" charset="0"/>
                <a:cs typeface="Calibri" pitchFamily="0" charset="0"/>
              </a:rPr>
              <a:t>&amp;ashru172426j015</a:t>
            </a:r>
            <a:r>
              <a:rPr lang="en-US" altLang="zh-CN" sz="2400" b="0" i="0" u="none" strike="noStrike" kern="1200" cap="none" spc="0" baseline="0">
                <a:solidFill>
                  <a:schemeClr val="tx1"/>
                </a:solidFill>
                <a:latin typeface="Calibri" pitchFamily="0" charset="0"/>
                <a:ea typeface="宋体" pitchFamily="0" charset="0"/>
                <a:cs typeface="Calibri" pitchFamily="0" charset="0"/>
              </a:rPr>
              <a:t>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B.sc (IT)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Sri vasavi college self finance wings BharathiyaBarathiyar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0069974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187" name="图片"/>
          <p:cNvPicPr>
            <a:picLocks noChangeAspect="1"/>
          </p:cNvPicPr>
          <p:nvPr/>
        </p:nvPicPr>
        <p:blipFill>
          <a:blip r:embed="rId2" cstate="print"/>
          <a:stretch>
            <a:fillRect/>
          </a:stretch>
        </p:blipFill>
        <p:spPr>
          <a:xfrm rot="0">
            <a:off x="3648019" y="1771623"/>
            <a:ext cx="1629068" cy="3647302"/>
          </a:xfrm>
          <a:prstGeom prst="rect"/>
          <a:noFill/>
          <a:ln w="12700" cmpd="sng" cap="flat">
            <a:noFill/>
            <a:prstDash val="solid"/>
            <a:miter/>
          </a:ln>
        </p:spPr>
      </p:pic>
    </p:spTree>
    <p:extLst>
      <p:ext uri="{BB962C8B-B14F-4D97-AF65-F5344CB8AC3E}">
        <p14:creationId xmlns:p14="http://schemas.microsoft.com/office/powerpoint/2010/main" val="1422456994"/>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2851849" y="1483155"/>
            <a:ext cx="6335904" cy="481964"/>
          </a:xfrm>
          <a:prstGeom prst="rect"/>
          <a:noFill/>
          <a:ln w="12700" cmpd="sng" cap="flat">
            <a:noFill/>
            <a:prstDash val="solid"/>
            <a:miter/>
          </a:ln>
        </p:spPr>
      </p:sp>
      <p:sp>
        <p:nvSpPr>
          <p:cNvPr id="183" name="矩形"/>
          <p:cNvSpPr>
            <a:spLocks/>
          </p:cNvSpPr>
          <p:nvPr/>
        </p:nvSpPr>
        <p:spPr>
          <a:xfrm rot="0">
            <a:off x="5677494" y="3007132"/>
            <a:ext cx="857235" cy="386715"/>
          </a:xfrm>
          <a:prstGeom prst="rect"/>
          <a:noFill/>
          <a:ln w="12700" cmpd="sng" cap="flat">
            <a:noFill/>
            <a:prstDash val="solid"/>
            <a:miter/>
          </a:ln>
        </p:spPr>
      </p:sp>
      <p:sp>
        <p:nvSpPr>
          <p:cNvPr id="184" name="矩形"/>
          <p:cNvSpPr>
            <a:spLocks/>
          </p:cNvSpPr>
          <p:nvPr/>
        </p:nvSpPr>
        <p:spPr>
          <a:xfrm rot="0">
            <a:off x="1631243" y="1337207"/>
            <a:ext cx="9359858" cy="6606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In conclusion, the biodata website provides a simple and effective platform to present personal, educational, and professional details in a well-organized manner. It eliminates the limitations of traditional paper resumes and makes information easily accessible anywhere, anytime. By showcasing skills, achievements, and contact details digitally, the website not only improves self-presentation but also creates a professional online presence for future opportunities.</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0105346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5667288" y="3017647"/>
            <a:ext cx="857235" cy="358140"/>
          </a:xfrm>
          <a:prstGeom prst="rect"/>
          <a:noFill/>
          <a:ln w="12700" cmpd="sng" cap="flat">
            <a:noFill/>
            <a:prstDash val="solid"/>
            <a:miter/>
          </a:ln>
        </p:spPr>
      </p:sp>
      <p:sp>
        <p:nvSpPr>
          <p:cNvPr id="84" name="矩形"/>
          <p:cNvSpPr>
            <a:spLocks/>
          </p:cNvSpPr>
          <p:nvPr/>
        </p:nvSpPr>
        <p:spPr>
          <a:xfrm rot="0">
            <a:off x="3216568" y="1912763"/>
            <a:ext cx="7703882" cy="16059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0000" b="0" i="0" u="none" strike="noStrike" kern="1200" cap="none" spc="0" baseline="0">
                <a:solidFill>
                  <a:schemeClr val="tx1"/>
                </a:solidFill>
                <a:latin typeface="Droid Sans" pitchFamily="0" charset="0"/>
                <a:ea typeface="宋体" pitchFamily="0" charset="0"/>
                <a:cs typeface="Lucida Sans" pitchFamily="0" charset="0"/>
              </a:rPr>
              <a:t>My Bio Data</a:t>
            </a:r>
            <a:endParaRPr lang="zh-CN" altLang="en-US" sz="10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8642198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7"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5"/>
                </a:lnTo>
                <a:lnTo>
                  <a:pt x="21599" y="21595"/>
                </a:lnTo>
                <a:lnTo>
                  <a:pt x="21599" y="0"/>
                </a:lnTo>
                <a:close/>
              </a:path>
            </a:pathLst>
          </a:custGeom>
          <a:solidFill>
            <a:srgbClr val="F1F1F1"/>
          </a:solidFill>
          <a:ln cmpd="sng" cap="flat">
            <a:noFill/>
            <a:prstDash val="solid"/>
            <a:miter/>
          </a:ln>
        </p:spPr>
      </p:sp>
      <p:grpSp>
        <p:nvGrpSpPr>
          <p:cNvPr id="97" name="组合"/>
          <p:cNvGrpSpPr>
            <a:grpSpLocks/>
          </p:cNvGrpSpPr>
          <p:nvPr/>
        </p:nvGrpSpPr>
        <p:grpSpPr>
          <a:xfrm>
            <a:off x="7448612" y="0"/>
            <a:ext cx="4743793" cy="6858466"/>
            <a:chOff x="7448612" y="0"/>
            <a:chExt cx="4743793" cy="6858466"/>
          </a:xfrm>
        </p:grpSpPr>
        <p:sp>
          <p:nvSpPr>
            <p:cNvPr id="88"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3"/>
                  </a:lnTo>
                </a:path>
              </a:pathLst>
            </a:custGeom>
            <a:noFill/>
            <a:ln w="9525" cmpd="sng" cap="flat">
              <a:solidFill>
                <a:srgbClr val="5FCAEE"/>
              </a:solidFill>
              <a:prstDash val="solid"/>
              <a:round/>
            </a:ln>
          </p:spPr>
        </p:sp>
        <p:sp>
          <p:nvSpPr>
            <p:cNvPr id="89"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0"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1"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4" y="0"/>
                  </a:moveTo>
                  <a:lnTo>
                    <a:pt x="0" y="0"/>
                  </a:lnTo>
                  <a:lnTo>
                    <a:pt x="10083" y="21599"/>
                  </a:lnTo>
                  <a:lnTo>
                    <a:pt x="21594" y="21599"/>
                  </a:lnTo>
                  <a:lnTo>
                    <a:pt x="21594" y="0"/>
                  </a:lnTo>
                  <a:close/>
                </a:path>
              </a:pathLst>
            </a:custGeom>
            <a:solidFill>
              <a:srgbClr val="5FCAEE">
                <a:alpha val="20000"/>
              </a:srgbClr>
            </a:solidFill>
            <a:ln cmpd="sng" cap="flat">
              <a:noFill/>
              <a:prstDash val="solid"/>
              <a:miter/>
            </a:ln>
          </p:spPr>
        </p:sp>
        <p:sp>
          <p:nvSpPr>
            <p:cNvPr id="92"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3"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4"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5"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6"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8"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9"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0"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58" y="3161"/>
                </a:lnTo>
                <a:lnTo>
                  <a:pt x="1473" y="5347"/>
                </a:lnTo>
                <a:lnTo>
                  <a:pt x="383" y="7928"/>
                </a:lnTo>
                <a:lnTo>
                  <a:pt x="0" y="10800"/>
                </a:lnTo>
                <a:lnTo>
                  <a:pt x="383" y="13671"/>
                </a:lnTo>
                <a:lnTo>
                  <a:pt x="1473" y="16250"/>
                </a:lnTo>
                <a:lnTo>
                  <a:pt x="3158"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1"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5" y="1739"/>
                </a:lnTo>
                <a:lnTo>
                  <a:pt x="3710" y="2648"/>
                </a:lnTo>
                <a:lnTo>
                  <a:pt x="2649" y="3713"/>
                </a:lnTo>
                <a:lnTo>
                  <a:pt x="1740" y="4915"/>
                </a:lnTo>
                <a:lnTo>
                  <a:pt x="1002" y="6246"/>
                </a:lnTo>
                <a:lnTo>
                  <a:pt x="456" y="7680"/>
                </a:lnTo>
                <a:lnTo>
                  <a:pt x="115" y="9201"/>
                </a:lnTo>
                <a:lnTo>
                  <a:pt x="0" y="10800"/>
                </a:lnTo>
                <a:lnTo>
                  <a:pt x="115" y="12395"/>
                </a:lnTo>
                <a:lnTo>
                  <a:pt x="456" y="13916"/>
                </a:lnTo>
                <a:lnTo>
                  <a:pt x="1002" y="15352"/>
                </a:lnTo>
                <a:lnTo>
                  <a:pt x="1740" y="16679"/>
                </a:lnTo>
                <a:lnTo>
                  <a:pt x="2649" y="17883"/>
                </a:lnTo>
                <a:lnTo>
                  <a:pt x="3710" y="18950"/>
                </a:lnTo>
                <a:lnTo>
                  <a:pt x="4915" y="19857"/>
                </a:lnTo>
                <a:lnTo>
                  <a:pt x="6245" y="20596"/>
                </a:lnTo>
                <a:lnTo>
                  <a:pt x="7681" y="21142"/>
                </a:lnTo>
                <a:lnTo>
                  <a:pt x="9203" y="21481"/>
                </a:lnTo>
                <a:lnTo>
                  <a:pt x="10800" y="21600"/>
                </a:lnTo>
                <a:lnTo>
                  <a:pt x="12391" y="21481"/>
                </a:lnTo>
                <a:lnTo>
                  <a:pt x="13916" y="21142"/>
                </a:lnTo>
                <a:lnTo>
                  <a:pt x="15349" y="20596"/>
                </a:lnTo>
                <a:lnTo>
                  <a:pt x="16680" y="19857"/>
                </a:lnTo>
                <a:lnTo>
                  <a:pt x="17884" y="18950"/>
                </a:lnTo>
                <a:lnTo>
                  <a:pt x="18950" y="17883"/>
                </a:lnTo>
                <a:lnTo>
                  <a:pt x="19858" y="16679"/>
                </a:lnTo>
                <a:lnTo>
                  <a:pt x="20592" y="15352"/>
                </a:lnTo>
                <a:lnTo>
                  <a:pt x="21138" y="13916"/>
                </a:lnTo>
                <a:lnTo>
                  <a:pt x="21482" y="12395"/>
                </a:lnTo>
                <a:lnTo>
                  <a:pt x="21600" y="10800"/>
                </a:lnTo>
                <a:lnTo>
                  <a:pt x="21482" y="9201"/>
                </a:lnTo>
                <a:lnTo>
                  <a:pt x="21138" y="7680"/>
                </a:lnTo>
                <a:lnTo>
                  <a:pt x="20592" y="6246"/>
                </a:lnTo>
                <a:lnTo>
                  <a:pt x="19858" y="4915"/>
                </a:lnTo>
                <a:lnTo>
                  <a:pt x="18950" y="3713"/>
                </a:lnTo>
                <a:lnTo>
                  <a:pt x="17884" y="2648"/>
                </a:lnTo>
                <a:lnTo>
                  <a:pt x="16680" y="1739"/>
                </a:lnTo>
                <a:lnTo>
                  <a:pt x="15349" y="1003"/>
                </a:lnTo>
                <a:lnTo>
                  <a:pt x="13916" y="455"/>
                </a:lnTo>
                <a:lnTo>
                  <a:pt x="12391" y="117"/>
                </a:lnTo>
                <a:lnTo>
                  <a:pt x="10800" y="0"/>
                </a:lnTo>
                <a:close/>
              </a:path>
            </a:pathLst>
          </a:custGeom>
          <a:solidFill>
            <a:srgbClr val="2D83C3"/>
          </a:solidFill>
          <a:ln cmpd="sng" cap="flat">
            <a:noFill/>
            <a:prstDash val="solid"/>
            <a:miter/>
          </a:ln>
        </p:spPr>
      </p:sp>
      <p:pic>
        <p:nvPicPr>
          <p:cNvPr id="102"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5" name="组合"/>
          <p:cNvGrpSpPr>
            <a:grpSpLocks/>
          </p:cNvGrpSpPr>
          <p:nvPr/>
        </p:nvGrpSpPr>
        <p:grpSpPr>
          <a:xfrm>
            <a:off x="47625" y="3819523"/>
            <a:ext cx="4124324" cy="3009896"/>
            <a:chOff x="47625" y="3819523"/>
            <a:chExt cx="4124324" cy="3009896"/>
          </a:xfrm>
        </p:grpSpPr>
        <p:pic>
          <p:nvPicPr>
            <p:cNvPr id="103"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4"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6"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8"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31857073"/>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2"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5" name="矩形"/>
          <p:cNvSpPr>
            <a:spLocks/>
          </p:cNvSpPr>
          <p:nvPr/>
        </p:nvSpPr>
        <p:spPr>
          <a:xfrm rot="0">
            <a:off x="1487770" y="1413647"/>
            <a:ext cx="10655837" cy="60636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"Nowadays, students and professionals often face difficulties in presenting their biodata in a clear and attractive way. Traditional paper biodata or resumes are limited, easily misplaced, and do not highlight skills interactively. A biodata website solves this problem by providing a digital platform to showcase personal information, education, skills, and achievements in an organized and accessible manner. It allows others, such as employers, teachers, or friends, to easily view and understand a person’s background anytime and anywhere."</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1417158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1" name="组合"/>
          <p:cNvGrpSpPr>
            <a:grpSpLocks/>
          </p:cNvGrpSpPr>
          <p:nvPr/>
        </p:nvGrpSpPr>
        <p:grpSpPr>
          <a:xfrm>
            <a:off x="8658225" y="2647950"/>
            <a:ext cx="3533775" cy="3810000"/>
            <a:chOff x="8658225" y="2647950"/>
            <a:chExt cx="3533775" cy="3810000"/>
          </a:xfrm>
        </p:grpSpPr>
        <p:sp>
          <p:nvSpPr>
            <p:cNvPr id="11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6" name="矩形"/>
          <p:cNvSpPr>
            <a:spLocks/>
          </p:cNvSpPr>
          <p:nvPr/>
        </p:nvSpPr>
        <p:spPr>
          <a:xfrm rot="0">
            <a:off x="5667288" y="3008988"/>
            <a:ext cx="857235" cy="815339"/>
          </a:xfrm>
          <a:prstGeom prst="rect"/>
          <a:noFill/>
          <a:ln w="12700" cmpd="sng" cap="flat">
            <a:noFill/>
            <a:prstDash val="solid"/>
            <a:miter/>
          </a:ln>
        </p:spPr>
      </p:sp>
      <p:sp>
        <p:nvSpPr>
          <p:cNvPr id="127" name="矩形"/>
          <p:cNvSpPr>
            <a:spLocks/>
          </p:cNvSpPr>
          <p:nvPr/>
        </p:nvSpPr>
        <p:spPr>
          <a:xfrm rot="0">
            <a:off x="1852564" y="2208034"/>
            <a:ext cx="6839896" cy="1720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Droid Sans" pitchFamily="0" charset="0"/>
                <a:ea typeface="宋体" pitchFamily="0" charset="0"/>
                <a:cs typeface="Lucida Sans" pitchFamily="0" charset="0"/>
              </a:rPr>
              <a:t>Creating Web page in digital portfolio  to bio data.Using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the </a:t>
            </a:r>
            <a:r>
              <a:rPr lang="en-US" altLang="zh-CN" sz="3600" b="0" i="0" u="none" strike="noStrike" kern="1200" cap="none" spc="0" baseline="0">
                <a:solidFill>
                  <a:schemeClr val="tx1"/>
                </a:solidFill>
                <a:latin typeface="Droid Sans" pitchFamily="0" charset="0"/>
                <a:ea typeface="宋体" pitchFamily="0" charset="0"/>
                <a:cs typeface="Lucida Sans" pitchFamily="0" charset="0"/>
              </a:rPr>
              <a:t>language HTML CSS JavaScript .</a:t>
            </a:r>
            <a:endParaRPr lang="zh-CN" altLang="en-US" sz="36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3138902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3"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3219944" y="1699392"/>
            <a:ext cx="5899185" cy="634365"/>
          </a:xfrm>
          <a:prstGeom prst="rect"/>
          <a:noFill/>
          <a:ln w="12700" cmpd="sng" cap="flat">
            <a:noFill/>
            <a:prstDash val="solid"/>
            <a:miter/>
          </a:ln>
        </p:spPr>
      </p:sp>
      <p:sp>
        <p:nvSpPr>
          <p:cNvPr id="137" name="矩形"/>
          <p:cNvSpPr>
            <a:spLocks/>
          </p:cNvSpPr>
          <p:nvPr/>
        </p:nvSpPr>
        <p:spPr>
          <a:xfrm rot="0">
            <a:off x="3504039" y="2273718"/>
            <a:ext cx="4607930" cy="1062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All the user and humans are the end user.</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0373398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3715311" y="2061337"/>
            <a:ext cx="4391933" cy="27774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Digital portfolio </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visual basic stdio</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Code pe</a:t>
            </a:r>
            <a:r>
              <a:rPr lang="en-US" altLang="zh-CN" sz="3000" b="0" i="0" u="none" strike="noStrike" kern="1200" cap="none" spc="0" baseline="0">
                <a:solidFill>
                  <a:schemeClr val="tx1"/>
                </a:solidFill>
                <a:latin typeface="Droid Sans" pitchFamily="0" charset="0"/>
                <a:ea typeface="宋体" pitchFamily="0" charset="0"/>
                <a:cs typeface="Lucida Sans" pitchFamily="0" charset="0"/>
              </a:rPr>
              <a:t>e</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HTML</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CSS</a:t>
            </a:r>
            <a:endParaRPr lang="en-US" altLang="zh-CN" sz="3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Font typeface="Droid Sans" pitchFamily="0" charset="0"/>
              <a:buChar char="●"/>
            </a:pPr>
            <a:r>
              <a:rPr lang="en-US" altLang="zh-CN" sz="3000" b="0" i="0" u="none" strike="noStrike" kern="1200" cap="none" spc="0" baseline="0">
                <a:solidFill>
                  <a:schemeClr val="tx1"/>
                </a:solidFill>
                <a:latin typeface="Droid Sans" pitchFamily="0" charset="0"/>
                <a:ea typeface="宋体" pitchFamily="0" charset="0"/>
                <a:cs typeface="Lucida Sans" pitchFamily="0" charset="0"/>
              </a:rPr>
              <a:t>Javascript</a:t>
            </a:r>
            <a:endParaRPr lang="zh-CN" altLang="en-US" sz="3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0111566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矩形"/>
          <p:cNvSpPr>
            <a:spLocks/>
          </p:cNvSpPr>
          <p:nvPr/>
        </p:nvSpPr>
        <p:spPr>
          <a:xfrm rot="39554">
            <a:off x="3932280" y="1914256"/>
            <a:ext cx="4317123" cy="4384047"/>
          </a:xfrm>
          <a:prstGeom prst="rect"/>
          <a:solidFill>
            <a:srgbClr val="FFFFFF"/>
          </a:solidFill>
          <a:ln w="12700" cmpd="sng" cap="flat">
            <a:solidFill>
              <a:srgbClr val="000000"/>
            </a:solidFill>
            <a:prstDash val="solid"/>
            <a:miter/>
          </a:ln>
        </p:spPr>
      </p:sp>
      <p:sp>
        <p:nvSpPr>
          <p:cNvPr id="156" name="椭圆"/>
          <p:cNvSpPr>
            <a:spLocks/>
          </p:cNvSpPr>
          <p:nvPr/>
        </p:nvSpPr>
        <p:spPr>
          <a:xfrm rot="0">
            <a:off x="5376011" y="2421015"/>
            <a:ext cx="863987" cy="935985"/>
          </a:xfrm>
          <a:prstGeom prst="ellipse"/>
          <a:solidFill>
            <a:srgbClr val="FFFFFF"/>
          </a:solidFill>
          <a:ln w="12700" cmpd="sng" cap="flat">
            <a:solidFill>
              <a:srgbClr val="000000"/>
            </a:solidFill>
            <a:prstDash val="solid"/>
            <a:miter/>
          </a:ln>
        </p:spPr>
      </p:sp>
      <p:sp>
        <p:nvSpPr>
          <p:cNvPr id="157" name="矩形"/>
          <p:cNvSpPr>
            <a:spLocks/>
          </p:cNvSpPr>
          <p:nvPr/>
        </p:nvSpPr>
        <p:spPr>
          <a:xfrm rot="0">
            <a:off x="4438075" y="5089174"/>
            <a:ext cx="3316449" cy="287996"/>
          </a:xfrm>
          <a:prstGeom prst="rect"/>
          <a:solidFill>
            <a:srgbClr val="FFFFFF"/>
          </a:solidFill>
          <a:ln w="12700" cmpd="sng" cap="flat">
            <a:solidFill>
              <a:srgbClr val="000000"/>
            </a:solidFill>
            <a:prstDash val="solid"/>
            <a:miter/>
          </a:ln>
        </p:spPr>
      </p:sp>
      <p:sp>
        <p:nvSpPr>
          <p:cNvPr id="158" name="矩形"/>
          <p:cNvSpPr>
            <a:spLocks/>
          </p:cNvSpPr>
          <p:nvPr/>
        </p:nvSpPr>
        <p:spPr>
          <a:xfrm rot="0">
            <a:off x="4443400" y="5660966"/>
            <a:ext cx="3455947" cy="213747"/>
          </a:xfrm>
          <a:prstGeom prst="rect"/>
          <a:solidFill>
            <a:srgbClr val="FFFFFF"/>
          </a:solidFill>
          <a:ln w="12700" cmpd="sng" cap="flat">
            <a:solidFill>
              <a:srgbClr val="000000"/>
            </a:solidFill>
            <a:prstDash val="solid"/>
            <a:miter/>
          </a:ln>
        </p:spPr>
      </p:sp>
    </p:spTree>
    <p:extLst>
      <p:ext uri="{BB962C8B-B14F-4D97-AF65-F5344CB8AC3E}">
        <p14:creationId xmlns:p14="http://schemas.microsoft.com/office/powerpoint/2010/main" val="41903828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491330" y="1702227"/>
            <a:ext cx="8135876"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User-friendly Interface – Simple and clean design for easy navigation.</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Personal Information Section – Displays name, photo, contact details, etc.Features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 Facilities of Biodata Website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Provides a digital platform for presenting biodata.</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Accessible anytime, anywhere via the internet.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5656813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2025-09-03T05:33:38Z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