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2920" y="1947545"/>
            <a:ext cx="8138160" cy="1835785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4201"/>
            <a:ext cx="7772400" cy="136334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rPr dirty="0">
                <a:solidFill>
                  <a:srgbClr val="C00000"/>
                </a:solidFill>
              </a:rPr>
              <a:t>Traffic Volume Estimation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7545"/>
            <a:ext cx="6400800" cy="3691255"/>
          </a:xfrm>
        </p:spPr>
        <p:txBody>
          <a:bodyPr>
            <a:normAutofit fontScale="92500" lnSpcReduction="10000"/>
          </a:bodyPr>
          <a:lstStyle/>
          <a:p>
            <a:r>
              <a:rPr b="1" dirty="0"/>
              <a:t>A Machine Learning Project by </a:t>
            </a:r>
            <a:r>
              <a:rPr lang="en-IN" b="1" dirty="0" smtClean="0"/>
              <a:t>                </a:t>
            </a:r>
            <a:r>
              <a:rPr b="1" dirty="0" smtClean="0"/>
              <a:t>K </a:t>
            </a:r>
            <a:r>
              <a:rPr b="1" dirty="0"/>
              <a:t>JEEVAN </a:t>
            </a:r>
            <a:r>
              <a:rPr b="1" dirty="0" smtClean="0"/>
              <a:t>KUMAR</a:t>
            </a:r>
            <a:r>
              <a:rPr lang="en-IN" b="1" dirty="0" smtClean="0"/>
              <a:t>,U.PAVAN KUMAR,M.HARSHA VARDHAN ACHARI,K REDDY REDDEPPA</a:t>
            </a:r>
            <a:endParaRPr b="1" dirty="0"/>
          </a:p>
          <a:p>
            <a:r>
              <a:rPr b="1" dirty="0" err="1"/>
              <a:t>Reg</a:t>
            </a:r>
            <a:r>
              <a:rPr b="1" dirty="0"/>
              <a:t> No: </a:t>
            </a:r>
            <a:r>
              <a:rPr b="1" dirty="0" smtClean="0"/>
              <a:t>O324001002</a:t>
            </a:r>
            <a:r>
              <a:rPr lang="en-IN" b="1" dirty="0" smtClean="0"/>
              <a:t>,O324001001,0324001003,0324001004</a:t>
            </a:r>
            <a:endParaRPr b="1" dirty="0"/>
          </a:p>
          <a:p>
            <a:r>
              <a:rPr b="1" dirty="0"/>
              <a:t>Dept. of PHYSICS</a:t>
            </a:r>
          </a:p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features: time, weather, holiday</a:t>
            </a:r>
          </a:p>
          <a:p>
            <a:r>
              <a:t>Target: traffic_volume</a:t>
            </a:r>
          </a:p>
          <a:p>
            <a:r>
              <a:t>Split: 80% train, 20%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Used: RandomForestRegressor</a:t>
            </a:r>
          </a:p>
          <a:p>
            <a:r>
              <a:t>Trained on cleaned features</a:t>
            </a:r>
          </a:p>
          <a:p>
            <a:r>
              <a:t>Model saved using pickle as model.pkl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Evaluated using RMSE &amp; R²</a:t>
            </a:r>
          </a:p>
          <a:p>
            <a:r>
              <a:t>High prediction accuracy observed</a:t>
            </a:r>
          </a:p>
          <a:p>
            <a:r>
              <a:t>Tested against real-world samples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Web App using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with Python Flask framework</a:t>
            </a:r>
          </a:p>
          <a:p>
            <a:r>
              <a:t>index.html: user input form</a:t>
            </a:r>
          </a:p>
          <a:p>
            <a:r>
              <a:t>output.html: prediction result shown</a:t>
            </a:r>
          </a:p>
          <a:p>
            <a:r>
              <a:t>model.pkl used for predictions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Web App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(Add visuals of the input form and output page here)</a:t>
            </a:r>
          </a:p>
          <a:p>
            <a:r>
              <a:t>User inputs: weather, holiday, time</a:t>
            </a:r>
          </a:p>
          <a:p>
            <a:r>
              <a:t>Output: Predicted traffic volume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Flask</a:t>
            </a:r>
          </a:p>
          <a:p>
            <a:r>
              <a:t>Pandas</a:t>
            </a:r>
          </a:p>
          <a:p>
            <a:r>
              <a:t>NumPy</a:t>
            </a:r>
          </a:p>
          <a:p>
            <a:r>
              <a:t>Scikit-learn</a:t>
            </a:r>
          </a:p>
          <a:p>
            <a:r>
              <a:t>Matplotlib</a:t>
            </a:r>
          </a:p>
          <a:p>
            <a:r>
              <a:t>Seaborn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Skills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NumPy</a:t>
            </a:r>
          </a:p>
          <a:p>
            <a:r>
              <a:t>Scikit-learn, Matplotlib, Seaborn</a:t>
            </a:r>
          </a:p>
          <a:p>
            <a:r>
              <a:t>Flask, HTML/CSS, Jupyter Notebook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ML model for traffic prediction.</a:t>
            </a:r>
          </a:p>
          <a:p>
            <a:r>
              <a:t>Flask web app makes it user-friendly.</a:t>
            </a:r>
          </a:p>
          <a:p>
            <a:r>
              <a:t>Supports smarter urban development.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Scikit-learn documentation</a:t>
            </a:r>
          </a:p>
          <a:p>
            <a:r>
              <a:t>Pandas &amp; Matplotlib official docs</a:t>
            </a:r>
          </a:p>
          <a:p>
            <a:r>
              <a:t>Metro Interstate Traffic Volume dataset</a:t>
            </a:r>
          </a:p>
          <a:p>
            <a:r>
              <a:t>Government traffic planning whitepapers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Presented by: K JEEVAN KUMAR</a:t>
            </a:r>
          </a:p>
          <a:p>
            <a:r>
              <a:t>📧 jeevankk572@gmail.com | 📞 9035773177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Email: jeevankk572@gmail.com</a:t>
            </a:r>
          </a:p>
          <a:p>
            <a:r>
              <a:t>📞 Phone: 9035773177</a:t>
            </a:r>
          </a:p>
          <a:p>
            <a:r>
              <a:t>🏛 Department: PHYSICS</a:t>
            </a:r>
          </a:p>
          <a:p>
            <a:r>
              <a:t>🎓 Name: K JEEVAN KUMAR</a:t>
            </a:r>
          </a:p>
          <a:p>
            <a:r>
              <a:t>🆔 Registration No: O324001002</a:t>
            </a:r>
          </a:p>
          <a:p>
            <a:r>
              <a:t>👨‍🏫 Guide: Dr. RAMMOHAN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traffic congestion is a growing issue.</a:t>
            </a:r>
          </a:p>
          <a:p>
            <a:r>
              <a:t>Aim: Predict traffic volume using ML models.</a:t>
            </a:r>
          </a:p>
          <a:p>
            <a:r>
              <a:t>Considers time, weather, and holidays.</a:t>
            </a:r>
          </a:p>
          <a:p>
            <a:r>
              <a:t>Useful for city planners and commuters.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can we estimate future traffic volume accurately?</a:t>
            </a:r>
          </a:p>
          <a:p>
            <a:r>
              <a:t>Predict hourly traffic based on external conditions.</a:t>
            </a:r>
          </a:p>
          <a:p>
            <a:r>
              <a:t>Improve route optimization and urban planning.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 traffic volume dataset.</a:t>
            </a:r>
          </a:p>
          <a:p>
            <a:r>
              <a:t>Train machine learning models.</a:t>
            </a:r>
          </a:p>
          <a:p>
            <a:r>
              <a:t>Build a prediction-based web app.</a:t>
            </a:r>
          </a:p>
          <a:p>
            <a:r>
              <a:t>Visualize patterns using charts.</a:t>
            </a:r>
          </a:p>
          <a:p>
            <a:r>
              <a:t>Evaluate model performance.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 ➜ Flask App ➜ Model ➜ Prediction Output.</a:t>
            </a:r>
          </a:p>
          <a:p>
            <a:r>
              <a:t>Model is trained on encoded data features.</a:t>
            </a:r>
          </a:p>
          <a:p>
            <a:r>
              <a:t>Web interface handles user queries.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traffic volume (1).csv</a:t>
            </a:r>
          </a:p>
          <a:p>
            <a:r>
              <a:t>9000+ rows, 12+ features</a:t>
            </a:r>
          </a:p>
          <a:p>
            <a:r>
              <a:t>Features: temp, rain, snow, date, weather, holiday, traffic_volume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Parsed datetime from date and time.</a:t>
            </a:r>
          </a:p>
          <a:p>
            <a:r>
              <a:t>Extracted: year, month, day, hour, minute, second.</a:t>
            </a:r>
          </a:p>
          <a:p>
            <a:r>
              <a:t>Encoded: holiday, weather.</a:t>
            </a:r>
          </a:p>
          <a:p>
            <a:r>
              <a:t>Removed missing/null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4320" y="91758"/>
            <a:ext cx="8595360" cy="1508760"/>
          </a:xfrm>
          <a:prstGeom prst="roundRect">
            <a:avLst/>
          </a:prstGeom>
          <a:solidFill>
            <a:srgbClr val="F0F8FF"/>
          </a:solidFill>
          <a:ln>
            <a:solidFill>
              <a:srgbClr val="6495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91970"/>
                </a:solidFill>
              </a:defRPr>
            </a:pPr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chart: Traffic vs. Hour</a:t>
            </a:r>
          </a:p>
          <a:p>
            <a:r>
              <a:t>Heatmap: Correlations</a:t>
            </a:r>
          </a:p>
          <a:p>
            <a:r>
              <a:t>Scatter: Temp vs Traffic Volume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441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Traffic Volume Estimation using Machine Learning</vt:lpstr>
      <vt:lpstr>Contact Information</vt:lpstr>
      <vt:lpstr>Project Introduction</vt:lpstr>
      <vt:lpstr>Problem Statement</vt:lpstr>
      <vt:lpstr>Objectives</vt:lpstr>
      <vt:lpstr>System Architecture</vt:lpstr>
      <vt:lpstr>Dataset Overview</vt:lpstr>
      <vt:lpstr>Data Preprocessing</vt:lpstr>
      <vt:lpstr>Data Visualization</vt:lpstr>
      <vt:lpstr>Feature Engineering</vt:lpstr>
      <vt:lpstr>Model Building</vt:lpstr>
      <vt:lpstr>Model Evaluation</vt:lpstr>
      <vt:lpstr>Web App using Flask</vt:lpstr>
      <vt:lpstr>Web App Screenshots</vt:lpstr>
      <vt:lpstr>Requirements</vt:lpstr>
      <vt:lpstr>Skills &amp; Tools Used</vt:lpstr>
      <vt:lpstr>Conclusion</vt:lpstr>
      <vt:lpstr>References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Estimation using Machine Learning</dc:title>
  <dc:creator>User</dc:creator>
  <dc:description>generated using python-pptx</dc:description>
  <cp:lastModifiedBy>User</cp:lastModifiedBy>
  <cp:revision>2</cp:revision>
  <dcterms:created xsi:type="dcterms:W3CDTF">2013-01-27T09:14:16Z</dcterms:created>
  <dcterms:modified xsi:type="dcterms:W3CDTF">2025-06-27T04:52:58Z</dcterms:modified>
</cp:coreProperties>
</file>