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5" r:id="rId11"/>
    <p:sldId id="273" r:id="rId12"/>
    <p:sldId id="274" r:id="rId13"/>
    <p:sldId id="276" r:id="rId14"/>
    <p:sldId id="277" r:id="rId15"/>
    <p:sldId id="278" r:id="rId16"/>
    <p:sldId id="279" r:id="rId17"/>
    <p:sldId id="280" r:id="rId18"/>
    <p:sldId id="282" r:id="rId19"/>
    <p:sldId id="265" r:id="rId20"/>
    <p:sldId id="266" r:id="rId21"/>
    <p:sldId id="267" r:id="rId22"/>
    <p:sldId id="269" r:id="rId23"/>
    <p:sldId id="271" r:id="rId24"/>
    <p:sldId id="283" r:id="rId25"/>
    <p:sldId id="270"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4A31AF-F263-49A6-B9C9-EE4CF5ACBD38}" v="10" dt="2023-11-06T03:52:18.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17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ley ." userId="1cc49f658ba992d3" providerId="LiveId" clId="{834A31AF-F263-49A6-B9C9-EE4CF5ACBD38}"/>
    <pc:docChg chg="undo custSel addSld delSld modSld sldOrd">
      <pc:chgData name="Smiley ." userId="1cc49f658ba992d3" providerId="LiveId" clId="{834A31AF-F263-49A6-B9C9-EE4CF5ACBD38}" dt="2023-11-06T04:09:56.763" v="532" actId="207"/>
      <pc:docMkLst>
        <pc:docMk/>
      </pc:docMkLst>
      <pc:sldChg chg="addSp delSp modSp mod">
        <pc:chgData name="Smiley ." userId="1cc49f658ba992d3" providerId="LiveId" clId="{834A31AF-F263-49A6-B9C9-EE4CF5ACBD38}" dt="2023-11-06T03:26:51.090" v="30" actId="1076"/>
        <pc:sldMkLst>
          <pc:docMk/>
          <pc:sldMk cId="3995078382" sldId="264"/>
        </pc:sldMkLst>
        <pc:spChg chg="mod">
          <ac:chgData name="Smiley ." userId="1cc49f658ba992d3" providerId="LiveId" clId="{834A31AF-F263-49A6-B9C9-EE4CF5ACBD38}" dt="2023-11-06T03:20:49.465" v="22" actId="207"/>
          <ac:spMkLst>
            <pc:docMk/>
            <pc:sldMk cId="3995078382" sldId="264"/>
            <ac:spMk id="3" creationId="{EC431E37-9F8C-3E82-E2A5-4B94C38F15EF}"/>
          </ac:spMkLst>
        </pc:spChg>
        <pc:picChg chg="add del mod">
          <ac:chgData name="Smiley ." userId="1cc49f658ba992d3" providerId="LiveId" clId="{834A31AF-F263-49A6-B9C9-EE4CF5ACBD38}" dt="2023-11-06T03:26:24.236" v="24" actId="21"/>
          <ac:picMkLst>
            <pc:docMk/>
            <pc:sldMk cId="3995078382" sldId="264"/>
            <ac:picMk id="4" creationId="{3666FAA0-47AD-0460-3730-F00A8BA01A08}"/>
          </ac:picMkLst>
        </pc:picChg>
        <pc:picChg chg="add mod">
          <ac:chgData name="Smiley ." userId="1cc49f658ba992d3" providerId="LiveId" clId="{834A31AF-F263-49A6-B9C9-EE4CF5ACBD38}" dt="2023-11-06T03:26:51.090" v="30" actId="1076"/>
          <ac:picMkLst>
            <pc:docMk/>
            <pc:sldMk cId="3995078382" sldId="264"/>
            <ac:picMk id="1026" creationId="{E4454F01-058A-3720-4DF0-44B16383899C}"/>
          </ac:picMkLst>
        </pc:picChg>
      </pc:sldChg>
      <pc:sldChg chg="addSp delSp modSp mod ord">
        <pc:chgData name="Smiley ." userId="1cc49f658ba992d3" providerId="LiveId" clId="{834A31AF-F263-49A6-B9C9-EE4CF5ACBD38}" dt="2023-11-06T04:09:56.763" v="532" actId="207"/>
        <pc:sldMkLst>
          <pc:docMk/>
          <pc:sldMk cId="1447580848" sldId="270"/>
        </pc:sldMkLst>
        <pc:spChg chg="mod">
          <ac:chgData name="Smiley ." userId="1cc49f658ba992d3" providerId="LiveId" clId="{834A31AF-F263-49A6-B9C9-EE4CF5ACBD38}" dt="2023-11-06T04:09:56.763" v="532" actId="207"/>
          <ac:spMkLst>
            <pc:docMk/>
            <pc:sldMk cId="1447580848" sldId="270"/>
            <ac:spMk id="3" creationId="{48B256AF-34A7-6F03-0B40-D011717C3D55}"/>
          </ac:spMkLst>
        </pc:spChg>
        <pc:graphicFrameChg chg="add del modGraphic">
          <ac:chgData name="Smiley ." userId="1cc49f658ba992d3" providerId="LiveId" clId="{834A31AF-F263-49A6-B9C9-EE4CF5ACBD38}" dt="2023-11-06T04:09:44.740" v="531" actId="27309"/>
          <ac:graphicFrameMkLst>
            <pc:docMk/>
            <pc:sldMk cId="1447580848" sldId="270"/>
            <ac:graphicFrameMk id="5" creationId="{F3E338B4-4A08-3C81-EE39-25D9DE654A3E}"/>
          </ac:graphicFrameMkLst>
        </pc:graphicFrameChg>
      </pc:sldChg>
      <pc:sldChg chg="modSp mod">
        <pc:chgData name="Smiley ." userId="1cc49f658ba992d3" providerId="LiveId" clId="{834A31AF-F263-49A6-B9C9-EE4CF5ACBD38}" dt="2023-11-06T04:01:08.234" v="358" actId="1076"/>
        <pc:sldMkLst>
          <pc:docMk/>
          <pc:sldMk cId="2798099880" sldId="271"/>
        </pc:sldMkLst>
        <pc:spChg chg="mod">
          <ac:chgData name="Smiley ." userId="1cc49f658ba992d3" providerId="LiveId" clId="{834A31AF-F263-49A6-B9C9-EE4CF5ACBD38}" dt="2023-11-06T04:01:08.234" v="358" actId="1076"/>
          <ac:spMkLst>
            <pc:docMk/>
            <pc:sldMk cId="2798099880" sldId="271"/>
            <ac:spMk id="3" creationId="{1A3C2228-F6BB-49B2-ADCF-6561A1EA5C6E}"/>
          </ac:spMkLst>
        </pc:spChg>
      </pc:sldChg>
      <pc:sldChg chg="modSp new mod">
        <pc:chgData name="Smiley ." userId="1cc49f658ba992d3" providerId="LiveId" clId="{834A31AF-F263-49A6-B9C9-EE4CF5ACBD38}" dt="2023-11-06T03:29:12.412" v="39" actId="5793"/>
        <pc:sldMkLst>
          <pc:docMk/>
          <pc:sldMk cId="3523009461" sldId="273"/>
        </pc:sldMkLst>
        <pc:spChg chg="mod">
          <ac:chgData name="Smiley ." userId="1cc49f658ba992d3" providerId="LiveId" clId="{834A31AF-F263-49A6-B9C9-EE4CF5ACBD38}" dt="2023-11-06T03:19:00.229" v="18" actId="1076"/>
          <ac:spMkLst>
            <pc:docMk/>
            <pc:sldMk cId="3523009461" sldId="273"/>
            <ac:spMk id="2" creationId="{81E0F9EB-D929-D3E5-F73D-93C63E2F4260}"/>
          </ac:spMkLst>
        </pc:spChg>
        <pc:spChg chg="mod">
          <ac:chgData name="Smiley ." userId="1cc49f658ba992d3" providerId="LiveId" clId="{834A31AF-F263-49A6-B9C9-EE4CF5ACBD38}" dt="2023-11-06T03:29:12.412" v="39" actId="5793"/>
          <ac:spMkLst>
            <pc:docMk/>
            <pc:sldMk cId="3523009461" sldId="273"/>
            <ac:spMk id="3" creationId="{AE2F10C0-5E41-10A8-2294-44625D55D6BE}"/>
          </ac:spMkLst>
        </pc:spChg>
      </pc:sldChg>
      <pc:sldChg chg="addSp delSp modSp new mod">
        <pc:chgData name="Smiley ." userId="1cc49f658ba992d3" providerId="LiveId" clId="{834A31AF-F263-49A6-B9C9-EE4CF5ACBD38}" dt="2023-11-06T03:44:12.631" v="117" actId="14100"/>
        <pc:sldMkLst>
          <pc:docMk/>
          <pc:sldMk cId="703538322" sldId="274"/>
        </pc:sldMkLst>
        <pc:spChg chg="mod">
          <ac:chgData name="Smiley ." userId="1cc49f658ba992d3" providerId="LiveId" clId="{834A31AF-F263-49A6-B9C9-EE4CF5ACBD38}" dt="2023-11-06T03:44:01.551" v="116" actId="1076"/>
          <ac:spMkLst>
            <pc:docMk/>
            <pc:sldMk cId="703538322" sldId="274"/>
            <ac:spMk id="2" creationId="{9462FA9E-374A-118F-4265-2377C016D8BC}"/>
          </ac:spMkLst>
        </pc:spChg>
        <pc:spChg chg="del">
          <ac:chgData name="Smiley ." userId="1cc49f658ba992d3" providerId="LiveId" clId="{834A31AF-F263-49A6-B9C9-EE4CF5ACBD38}" dt="2023-11-06T03:43:26.258" v="74" actId="22"/>
          <ac:spMkLst>
            <pc:docMk/>
            <pc:sldMk cId="703538322" sldId="274"/>
            <ac:spMk id="3" creationId="{48589A6C-91AE-A64E-A215-2257097CFBAC}"/>
          </ac:spMkLst>
        </pc:spChg>
        <pc:picChg chg="add mod ord">
          <ac:chgData name="Smiley ." userId="1cc49f658ba992d3" providerId="LiveId" clId="{834A31AF-F263-49A6-B9C9-EE4CF5ACBD38}" dt="2023-11-06T03:44:12.631" v="117" actId="14100"/>
          <ac:picMkLst>
            <pc:docMk/>
            <pc:sldMk cId="703538322" sldId="274"/>
            <ac:picMk id="5" creationId="{E5A549EB-E56A-8E39-9D36-EB861305A652}"/>
          </ac:picMkLst>
        </pc:picChg>
      </pc:sldChg>
      <pc:sldChg chg="addSp delSp modSp new add del mod">
        <pc:chgData name="Smiley ." userId="1cc49f658ba992d3" providerId="LiveId" clId="{834A31AF-F263-49A6-B9C9-EE4CF5ACBD38}" dt="2023-11-06T03:42:31.784" v="73" actId="1076"/>
        <pc:sldMkLst>
          <pc:docMk/>
          <pc:sldMk cId="2370660858" sldId="275"/>
        </pc:sldMkLst>
        <pc:spChg chg="mod">
          <ac:chgData name="Smiley ." userId="1cc49f658ba992d3" providerId="LiveId" clId="{834A31AF-F263-49A6-B9C9-EE4CF5ACBD38}" dt="2023-11-06T03:42:13.566" v="71" actId="1076"/>
          <ac:spMkLst>
            <pc:docMk/>
            <pc:sldMk cId="2370660858" sldId="275"/>
            <ac:spMk id="2" creationId="{F2A67DB9-89B9-102C-DBD1-8D2C7590227B}"/>
          </ac:spMkLst>
        </pc:spChg>
        <pc:spChg chg="del">
          <ac:chgData name="Smiley ." userId="1cc49f658ba992d3" providerId="LiveId" clId="{834A31AF-F263-49A6-B9C9-EE4CF5ACBD38}" dt="2023-11-06T03:42:27.933" v="72" actId="931"/>
          <ac:spMkLst>
            <pc:docMk/>
            <pc:sldMk cId="2370660858" sldId="275"/>
            <ac:spMk id="3" creationId="{B19A72BE-41AD-733A-856C-1A59C1613F18}"/>
          </ac:spMkLst>
        </pc:spChg>
        <pc:picChg chg="add mod">
          <ac:chgData name="Smiley ." userId="1cc49f658ba992d3" providerId="LiveId" clId="{834A31AF-F263-49A6-B9C9-EE4CF5ACBD38}" dt="2023-11-06T03:42:31.784" v="73" actId="1076"/>
          <ac:picMkLst>
            <pc:docMk/>
            <pc:sldMk cId="2370660858" sldId="275"/>
            <ac:picMk id="5" creationId="{1C35D896-40A8-31A1-C597-1E87D45A4BC8}"/>
          </ac:picMkLst>
        </pc:picChg>
      </pc:sldChg>
      <pc:sldChg chg="addSp delSp modSp new mod">
        <pc:chgData name="Smiley ." userId="1cc49f658ba992d3" providerId="LiveId" clId="{834A31AF-F263-49A6-B9C9-EE4CF5ACBD38}" dt="2023-11-06T03:46:32.232" v="145" actId="21"/>
        <pc:sldMkLst>
          <pc:docMk/>
          <pc:sldMk cId="246854824" sldId="276"/>
        </pc:sldMkLst>
        <pc:spChg chg="mod">
          <ac:chgData name="Smiley ." userId="1cc49f658ba992d3" providerId="LiveId" clId="{834A31AF-F263-49A6-B9C9-EE4CF5ACBD38}" dt="2023-11-06T03:44:47.140" v="137" actId="1076"/>
          <ac:spMkLst>
            <pc:docMk/>
            <pc:sldMk cId="246854824" sldId="276"/>
            <ac:spMk id="2" creationId="{C327BB33-16C1-B389-80B2-57B227B7FAEF}"/>
          </ac:spMkLst>
        </pc:spChg>
        <pc:spChg chg="mod">
          <ac:chgData name="Smiley ." userId="1cc49f658ba992d3" providerId="LiveId" clId="{834A31AF-F263-49A6-B9C9-EE4CF5ACBD38}" dt="2023-11-06T03:46:12.584" v="143" actId="5793"/>
          <ac:spMkLst>
            <pc:docMk/>
            <pc:sldMk cId="246854824" sldId="276"/>
            <ac:spMk id="3" creationId="{F01D07E5-1FD8-74FE-B419-CF4BB81C9FA3}"/>
          </ac:spMkLst>
        </pc:spChg>
        <pc:picChg chg="add del mod">
          <ac:chgData name="Smiley ." userId="1cc49f658ba992d3" providerId="LiveId" clId="{834A31AF-F263-49A6-B9C9-EE4CF5ACBD38}" dt="2023-11-06T03:46:32.232" v="145" actId="21"/>
          <ac:picMkLst>
            <pc:docMk/>
            <pc:sldMk cId="246854824" sldId="276"/>
            <ac:picMk id="5" creationId="{C80BA60E-369A-9D2F-616C-5BCBBD89BA49}"/>
          </ac:picMkLst>
        </pc:picChg>
      </pc:sldChg>
      <pc:sldChg chg="addSp delSp modSp new del mod">
        <pc:chgData name="Smiley ." userId="1cc49f658ba992d3" providerId="LiveId" clId="{834A31AF-F263-49A6-B9C9-EE4CF5ACBD38}" dt="2023-11-06T03:41:41.185" v="51" actId="680"/>
        <pc:sldMkLst>
          <pc:docMk/>
          <pc:sldMk cId="3221621635" sldId="276"/>
        </pc:sldMkLst>
        <pc:picChg chg="add del mod">
          <ac:chgData name="Smiley ." userId="1cc49f658ba992d3" providerId="LiveId" clId="{834A31AF-F263-49A6-B9C9-EE4CF5ACBD38}" dt="2023-11-06T03:41:38.490" v="49" actId="22"/>
          <ac:picMkLst>
            <pc:docMk/>
            <pc:sldMk cId="3221621635" sldId="276"/>
            <ac:picMk id="3" creationId="{9623AC87-0D5D-AA6F-E1AC-3158717B2532}"/>
          </ac:picMkLst>
        </pc:picChg>
      </pc:sldChg>
      <pc:sldChg chg="addSp delSp modSp new mod">
        <pc:chgData name="Smiley ." userId="1cc49f658ba992d3" providerId="LiveId" clId="{834A31AF-F263-49A6-B9C9-EE4CF5ACBD38}" dt="2023-11-06T03:47:16.295" v="186" actId="1076"/>
        <pc:sldMkLst>
          <pc:docMk/>
          <pc:sldMk cId="3407973373" sldId="277"/>
        </pc:sldMkLst>
        <pc:spChg chg="mod">
          <ac:chgData name="Smiley ." userId="1cc49f658ba992d3" providerId="LiveId" clId="{834A31AF-F263-49A6-B9C9-EE4CF5ACBD38}" dt="2023-11-06T03:47:11.860" v="185" actId="1076"/>
          <ac:spMkLst>
            <pc:docMk/>
            <pc:sldMk cId="3407973373" sldId="277"/>
            <ac:spMk id="2" creationId="{A69BBBD7-1076-E916-2932-3CF04B5EDA5A}"/>
          </ac:spMkLst>
        </pc:spChg>
        <pc:spChg chg="del">
          <ac:chgData name="Smiley ." userId="1cc49f658ba992d3" providerId="LiveId" clId="{834A31AF-F263-49A6-B9C9-EE4CF5ACBD38}" dt="2023-11-06T03:46:40.579" v="147"/>
          <ac:spMkLst>
            <pc:docMk/>
            <pc:sldMk cId="3407973373" sldId="277"/>
            <ac:spMk id="3" creationId="{5C14B3C7-2DC9-EFB0-31B0-A610BDDF8A0F}"/>
          </ac:spMkLst>
        </pc:spChg>
        <pc:picChg chg="add mod">
          <ac:chgData name="Smiley ." userId="1cc49f658ba992d3" providerId="LiveId" clId="{834A31AF-F263-49A6-B9C9-EE4CF5ACBD38}" dt="2023-11-06T03:47:16.295" v="186" actId="1076"/>
          <ac:picMkLst>
            <pc:docMk/>
            <pc:sldMk cId="3407973373" sldId="277"/>
            <ac:picMk id="4" creationId="{915ED54F-173D-42C8-0AE1-87DFE7A253D7}"/>
          </ac:picMkLst>
        </pc:picChg>
      </pc:sldChg>
      <pc:sldChg chg="modSp new mod">
        <pc:chgData name="Smiley ." userId="1cc49f658ba992d3" providerId="LiveId" clId="{834A31AF-F263-49A6-B9C9-EE4CF5ACBD38}" dt="2023-11-06T03:48:35.485" v="213" actId="14100"/>
        <pc:sldMkLst>
          <pc:docMk/>
          <pc:sldMk cId="504214790" sldId="278"/>
        </pc:sldMkLst>
        <pc:spChg chg="mod">
          <ac:chgData name="Smiley ." userId="1cc49f658ba992d3" providerId="LiveId" clId="{834A31AF-F263-49A6-B9C9-EE4CF5ACBD38}" dt="2023-11-06T03:47:58.340" v="210" actId="1076"/>
          <ac:spMkLst>
            <pc:docMk/>
            <pc:sldMk cId="504214790" sldId="278"/>
            <ac:spMk id="2" creationId="{1374A32E-E5F5-9756-5E81-A74A5C8D2C43}"/>
          </ac:spMkLst>
        </pc:spChg>
        <pc:spChg chg="mod">
          <ac:chgData name="Smiley ." userId="1cc49f658ba992d3" providerId="LiveId" clId="{834A31AF-F263-49A6-B9C9-EE4CF5ACBD38}" dt="2023-11-06T03:48:35.485" v="213" actId="14100"/>
          <ac:spMkLst>
            <pc:docMk/>
            <pc:sldMk cId="504214790" sldId="278"/>
            <ac:spMk id="3" creationId="{9D0BFBCF-FEB3-519E-A2C5-44B50248C007}"/>
          </ac:spMkLst>
        </pc:spChg>
      </pc:sldChg>
      <pc:sldChg chg="addSp delSp modSp new mod">
        <pc:chgData name="Smiley ." userId="1cc49f658ba992d3" providerId="LiveId" clId="{834A31AF-F263-49A6-B9C9-EE4CF5ACBD38}" dt="2023-11-06T03:49:52.723" v="231" actId="14100"/>
        <pc:sldMkLst>
          <pc:docMk/>
          <pc:sldMk cId="3148179925" sldId="279"/>
        </pc:sldMkLst>
        <pc:spChg chg="mod">
          <ac:chgData name="Smiley ." userId="1cc49f658ba992d3" providerId="LiveId" clId="{834A31AF-F263-49A6-B9C9-EE4CF5ACBD38}" dt="2023-11-06T03:49:45.268" v="229" actId="1076"/>
          <ac:spMkLst>
            <pc:docMk/>
            <pc:sldMk cId="3148179925" sldId="279"/>
            <ac:spMk id="2" creationId="{8D3E40FC-8414-9248-7EC2-FA2CEA9443C2}"/>
          </ac:spMkLst>
        </pc:spChg>
        <pc:spChg chg="del">
          <ac:chgData name="Smiley ." userId="1cc49f658ba992d3" providerId="LiveId" clId="{834A31AF-F263-49A6-B9C9-EE4CF5ACBD38}" dt="2023-11-06T03:49:48.774" v="230" actId="22"/>
          <ac:spMkLst>
            <pc:docMk/>
            <pc:sldMk cId="3148179925" sldId="279"/>
            <ac:spMk id="3" creationId="{83AAC37D-B062-5CEC-E519-69661837BFC5}"/>
          </ac:spMkLst>
        </pc:spChg>
        <pc:picChg chg="add mod ord">
          <ac:chgData name="Smiley ." userId="1cc49f658ba992d3" providerId="LiveId" clId="{834A31AF-F263-49A6-B9C9-EE4CF5ACBD38}" dt="2023-11-06T03:49:52.723" v="231" actId="14100"/>
          <ac:picMkLst>
            <pc:docMk/>
            <pc:sldMk cId="3148179925" sldId="279"/>
            <ac:picMk id="5" creationId="{0E12D616-A137-889B-42DC-E99B90DE5BA4}"/>
          </ac:picMkLst>
        </pc:picChg>
      </pc:sldChg>
      <pc:sldChg chg="addSp modSp new mod">
        <pc:chgData name="Smiley ." userId="1cc49f658ba992d3" providerId="LiveId" clId="{834A31AF-F263-49A6-B9C9-EE4CF5ACBD38}" dt="2023-11-06T03:52:23.151" v="261" actId="14100"/>
        <pc:sldMkLst>
          <pc:docMk/>
          <pc:sldMk cId="2681179923" sldId="280"/>
        </pc:sldMkLst>
        <pc:spChg chg="mod">
          <ac:chgData name="Smiley ." userId="1cc49f658ba992d3" providerId="LiveId" clId="{834A31AF-F263-49A6-B9C9-EE4CF5ACBD38}" dt="2023-11-06T03:51:13.204" v="248" actId="1076"/>
          <ac:spMkLst>
            <pc:docMk/>
            <pc:sldMk cId="2681179923" sldId="280"/>
            <ac:spMk id="2" creationId="{CE40CDAB-B546-AD27-31EF-A898F05DD71A}"/>
          </ac:spMkLst>
        </pc:spChg>
        <pc:spChg chg="mod">
          <ac:chgData name="Smiley ." userId="1cc49f658ba992d3" providerId="LiveId" clId="{834A31AF-F263-49A6-B9C9-EE4CF5ACBD38}" dt="2023-11-06T03:52:10.383" v="259"/>
          <ac:spMkLst>
            <pc:docMk/>
            <pc:sldMk cId="2681179923" sldId="280"/>
            <ac:spMk id="3" creationId="{5825F595-74D9-8093-FF05-18D7487F6EC6}"/>
          </ac:spMkLst>
        </pc:spChg>
        <pc:picChg chg="add mod">
          <ac:chgData name="Smiley ." userId="1cc49f658ba992d3" providerId="LiveId" clId="{834A31AF-F263-49A6-B9C9-EE4CF5ACBD38}" dt="2023-11-06T03:52:23.151" v="261" actId="14100"/>
          <ac:picMkLst>
            <pc:docMk/>
            <pc:sldMk cId="2681179923" sldId="280"/>
            <ac:picMk id="5" creationId="{98319851-E8F4-3257-F88C-CC2BF787FF65}"/>
          </ac:picMkLst>
        </pc:picChg>
      </pc:sldChg>
      <pc:sldChg chg="new del">
        <pc:chgData name="Smiley ." userId="1cc49f658ba992d3" providerId="LiveId" clId="{834A31AF-F263-49A6-B9C9-EE4CF5ACBD38}" dt="2023-11-06T03:52:59.659" v="267" actId="2696"/>
        <pc:sldMkLst>
          <pc:docMk/>
          <pc:sldMk cId="1285453563" sldId="281"/>
        </pc:sldMkLst>
      </pc:sldChg>
      <pc:sldChg chg="new del">
        <pc:chgData name="Smiley ." userId="1cc49f658ba992d3" providerId="LiveId" clId="{834A31AF-F263-49A6-B9C9-EE4CF5ACBD38}" dt="2023-11-06T03:52:50.626" v="265" actId="680"/>
        <pc:sldMkLst>
          <pc:docMk/>
          <pc:sldMk cId="952214650" sldId="282"/>
        </pc:sldMkLst>
      </pc:sldChg>
      <pc:sldChg chg="new del">
        <pc:chgData name="Smiley ." userId="1cc49f658ba992d3" providerId="LiveId" clId="{834A31AF-F263-49A6-B9C9-EE4CF5ACBD38}" dt="2023-11-06T03:52:45.341" v="263" actId="2696"/>
        <pc:sldMkLst>
          <pc:docMk/>
          <pc:sldMk cId="2498490223" sldId="282"/>
        </pc:sldMkLst>
      </pc:sldChg>
      <pc:sldChg chg="addSp modSp new mod">
        <pc:chgData name="Smiley ." userId="1cc49f658ba992d3" providerId="LiveId" clId="{834A31AF-F263-49A6-B9C9-EE4CF5ACBD38}" dt="2023-11-06T03:55:05.489" v="271" actId="1076"/>
        <pc:sldMkLst>
          <pc:docMk/>
          <pc:sldMk cId="3853697713" sldId="282"/>
        </pc:sldMkLst>
        <pc:picChg chg="add mod">
          <ac:chgData name="Smiley ." userId="1cc49f658ba992d3" providerId="LiveId" clId="{834A31AF-F263-49A6-B9C9-EE4CF5ACBD38}" dt="2023-11-06T03:54:02.418" v="269" actId="1076"/>
          <ac:picMkLst>
            <pc:docMk/>
            <pc:sldMk cId="3853697713" sldId="282"/>
            <ac:picMk id="3" creationId="{FC300FBC-B6AF-DD87-6613-30518D364A6D}"/>
          </ac:picMkLst>
        </pc:picChg>
        <pc:picChg chg="add mod">
          <ac:chgData name="Smiley ." userId="1cc49f658ba992d3" providerId="LiveId" clId="{834A31AF-F263-49A6-B9C9-EE4CF5ACBD38}" dt="2023-11-06T03:55:05.489" v="271" actId="1076"/>
          <ac:picMkLst>
            <pc:docMk/>
            <pc:sldMk cId="3853697713" sldId="282"/>
            <ac:picMk id="5" creationId="{AF9D9A7A-BFF6-F24A-A418-459B1C164CBB}"/>
          </ac:picMkLst>
        </pc:picChg>
      </pc:sldChg>
      <pc:sldChg chg="new del">
        <pc:chgData name="Smiley ." userId="1cc49f658ba992d3" providerId="LiveId" clId="{834A31AF-F263-49A6-B9C9-EE4CF5ACBD38}" dt="2023-11-06T03:55:56.063" v="275" actId="2696"/>
        <pc:sldMkLst>
          <pc:docMk/>
          <pc:sldMk cId="2731349928" sldId="283"/>
        </pc:sldMkLst>
      </pc:sldChg>
      <pc:sldChg chg="modSp new mod">
        <pc:chgData name="Smiley ." userId="1cc49f658ba992d3" providerId="LiveId" clId="{834A31AF-F263-49A6-B9C9-EE4CF5ACBD38}" dt="2023-11-06T04:07:05.482" v="524" actId="113"/>
        <pc:sldMkLst>
          <pc:docMk/>
          <pc:sldMk cId="2811346028" sldId="283"/>
        </pc:sldMkLst>
        <pc:spChg chg="mod">
          <ac:chgData name="Smiley ." userId="1cc49f658ba992d3" providerId="LiveId" clId="{834A31AF-F263-49A6-B9C9-EE4CF5ACBD38}" dt="2023-11-06T04:01:32.214" v="369" actId="1076"/>
          <ac:spMkLst>
            <pc:docMk/>
            <pc:sldMk cId="2811346028" sldId="283"/>
            <ac:spMk id="2" creationId="{3B707956-ECEC-0480-5727-B19F6E7D4446}"/>
          </ac:spMkLst>
        </pc:spChg>
        <pc:spChg chg="mod">
          <ac:chgData name="Smiley ." userId="1cc49f658ba992d3" providerId="LiveId" clId="{834A31AF-F263-49A6-B9C9-EE4CF5ACBD38}" dt="2023-11-06T04:07:05.482" v="524" actId="113"/>
          <ac:spMkLst>
            <pc:docMk/>
            <pc:sldMk cId="2811346028" sldId="283"/>
            <ac:spMk id="3" creationId="{23293DAB-A03B-6593-453C-51E83C42646E}"/>
          </ac:spMkLst>
        </pc:spChg>
      </pc:sldChg>
      <pc:sldChg chg="new del ord">
        <pc:chgData name="Smiley ." userId="1cc49f658ba992d3" providerId="LiveId" clId="{834A31AF-F263-49A6-B9C9-EE4CF5ACBD38}" dt="2023-11-06T03:57:19.927" v="279" actId="2696"/>
        <pc:sldMkLst>
          <pc:docMk/>
          <pc:sldMk cId="3757814712" sldId="283"/>
        </pc:sldMkLst>
      </pc:sldChg>
      <pc:sldChg chg="new del">
        <pc:chgData name="Smiley ." userId="1cc49f658ba992d3" providerId="LiveId" clId="{834A31AF-F263-49A6-B9C9-EE4CF5ACBD38}" dt="2023-11-06T03:55:30.337" v="274" actId="2696"/>
        <pc:sldMkLst>
          <pc:docMk/>
          <pc:sldMk cId="2900909397" sldId="284"/>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390334F-60D8-4D7B-9388-5DA940E93E46}" type="datetimeFigureOut">
              <a:rPr lang="en-IN" smtClean="0"/>
              <a:t>06-11-2023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4A47FBC-7D80-470C-823F-1FA8E8A580C8}" type="slidenum">
              <a:rPr lang="en-IN" smtClean="0"/>
              <a:t>‹#›</a:t>
            </a:fld>
            <a:endParaRPr lang="en-IN"/>
          </a:p>
        </p:txBody>
      </p:sp>
    </p:spTree>
    <p:extLst>
      <p:ext uri="{BB962C8B-B14F-4D97-AF65-F5344CB8AC3E}">
        <p14:creationId xmlns:p14="http://schemas.microsoft.com/office/powerpoint/2010/main" val="64378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90334F-60D8-4D7B-9388-5DA940E93E46}"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47FBC-7D80-470C-823F-1FA8E8A580C8}" type="slidenum">
              <a:rPr lang="en-IN" smtClean="0"/>
              <a:t>‹#›</a:t>
            </a:fld>
            <a:endParaRPr lang="en-IN"/>
          </a:p>
        </p:txBody>
      </p:sp>
    </p:spTree>
    <p:extLst>
      <p:ext uri="{BB962C8B-B14F-4D97-AF65-F5344CB8AC3E}">
        <p14:creationId xmlns:p14="http://schemas.microsoft.com/office/powerpoint/2010/main" val="121694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390334F-60D8-4D7B-9388-5DA940E93E46}" type="datetimeFigureOut">
              <a:rPr lang="en-IN" smtClean="0"/>
              <a:t>06-11-2023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4A47FBC-7D80-470C-823F-1FA8E8A580C8}" type="slidenum">
              <a:rPr lang="en-IN" smtClean="0"/>
              <a:t>‹#›</a:t>
            </a:fld>
            <a:endParaRPr lang="en-IN"/>
          </a:p>
        </p:txBody>
      </p:sp>
    </p:spTree>
    <p:extLst>
      <p:ext uri="{BB962C8B-B14F-4D97-AF65-F5344CB8AC3E}">
        <p14:creationId xmlns:p14="http://schemas.microsoft.com/office/powerpoint/2010/main" val="1501603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390334F-60D8-4D7B-9388-5DA940E93E46}" type="datetimeFigureOut">
              <a:rPr lang="en-IN" smtClean="0"/>
              <a:t>06-11-2023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4A47FBC-7D80-470C-823F-1FA8E8A580C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9747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390334F-60D8-4D7B-9388-5DA940E93E46}" type="datetimeFigureOut">
              <a:rPr lang="en-IN" smtClean="0"/>
              <a:t>06-11-2023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4A47FBC-7D80-470C-823F-1FA8E8A580C8}" type="slidenum">
              <a:rPr lang="en-IN" smtClean="0"/>
              <a:t>‹#›</a:t>
            </a:fld>
            <a:endParaRPr lang="en-IN"/>
          </a:p>
        </p:txBody>
      </p:sp>
    </p:spTree>
    <p:extLst>
      <p:ext uri="{BB962C8B-B14F-4D97-AF65-F5344CB8AC3E}">
        <p14:creationId xmlns:p14="http://schemas.microsoft.com/office/powerpoint/2010/main" val="2859152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90334F-60D8-4D7B-9388-5DA940E93E46}" type="datetimeFigureOut">
              <a:rPr lang="en-IN" smtClean="0"/>
              <a:t>06-11-2023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A47FBC-7D80-470C-823F-1FA8E8A580C8}" type="slidenum">
              <a:rPr lang="en-IN" smtClean="0"/>
              <a:t>‹#›</a:t>
            </a:fld>
            <a:endParaRPr lang="en-IN"/>
          </a:p>
        </p:txBody>
      </p:sp>
    </p:spTree>
    <p:extLst>
      <p:ext uri="{BB962C8B-B14F-4D97-AF65-F5344CB8AC3E}">
        <p14:creationId xmlns:p14="http://schemas.microsoft.com/office/powerpoint/2010/main" val="415640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90334F-60D8-4D7B-9388-5DA940E93E46}" type="datetimeFigureOut">
              <a:rPr lang="en-IN" smtClean="0"/>
              <a:t>06-11-2023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A47FBC-7D80-470C-823F-1FA8E8A580C8}" type="slidenum">
              <a:rPr lang="en-IN" smtClean="0"/>
              <a:t>‹#›</a:t>
            </a:fld>
            <a:endParaRPr lang="en-IN"/>
          </a:p>
        </p:txBody>
      </p:sp>
    </p:spTree>
    <p:extLst>
      <p:ext uri="{BB962C8B-B14F-4D97-AF65-F5344CB8AC3E}">
        <p14:creationId xmlns:p14="http://schemas.microsoft.com/office/powerpoint/2010/main" val="3747098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0334F-60D8-4D7B-9388-5DA940E93E46}"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47FBC-7D80-470C-823F-1FA8E8A580C8}" type="slidenum">
              <a:rPr lang="en-IN" smtClean="0"/>
              <a:t>‹#›</a:t>
            </a:fld>
            <a:endParaRPr lang="en-IN"/>
          </a:p>
        </p:txBody>
      </p:sp>
    </p:spTree>
    <p:extLst>
      <p:ext uri="{BB962C8B-B14F-4D97-AF65-F5344CB8AC3E}">
        <p14:creationId xmlns:p14="http://schemas.microsoft.com/office/powerpoint/2010/main" val="2016397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390334F-60D8-4D7B-9388-5DA940E93E46}" type="datetimeFigureOut">
              <a:rPr lang="en-IN" smtClean="0"/>
              <a:t>06-11-2023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4A47FBC-7D80-470C-823F-1FA8E8A580C8}" type="slidenum">
              <a:rPr lang="en-IN" smtClean="0"/>
              <a:t>‹#›</a:t>
            </a:fld>
            <a:endParaRPr lang="en-IN"/>
          </a:p>
        </p:txBody>
      </p:sp>
    </p:spTree>
    <p:extLst>
      <p:ext uri="{BB962C8B-B14F-4D97-AF65-F5344CB8AC3E}">
        <p14:creationId xmlns:p14="http://schemas.microsoft.com/office/powerpoint/2010/main" val="313803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0334F-60D8-4D7B-9388-5DA940E93E46}"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47FBC-7D80-470C-823F-1FA8E8A580C8}" type="slidenum">
              <a:rPr lang="en-IN" smtClean="0"/>
              <a:t>‹#›</a:t>
            </a:fld>
            <a:endParaRPr lang="en-IN"/>
          </a:p>
        </p:txBody>
      </p:sp>
    </p:spTree>
    <p:extLst>
      <p:ext uri="{BB962C8B-B14F-4D97-AF65-F5344CB8AC3E}">
        <p14:creationId xmlns:p14="http://schemas.microsoft.com/office/powerpoint/2010/main" val="287878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390334F-60D8-4D7B-9388-5DA940E93E46}" type="datetimeFigureOut">
              <a:rPr lang="en-IN" smtClean="0"/>
              <a:t>06-11-2023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4A47FBC-7D80-470C-823F-1FA8E8A580C8}" type="slidenum">
              <a:rPr lang="en-IN" smtClean="0"/>
              <a:t>‹#›</a:t>
            </a:fld>
            <a:endParaRPr lang="en-IN"/>
          </a:p>
        </p:txBody>
      </p:sp>
    </p:spTree>
    <p:extLst>
      <p:ext uri="{BB962C8B-B14F-4D97-AF65-F5344CB8AC3E}">
        <p14:creationId xmlns:p14="http://schemas.microsoft.com/office/powerpoint/2010/main" val="161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90334F-60D8-4D7B-9388-5DA940E93E46}"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47FBC-7D80-470C-823F-1FA8E8A580C8}" type="slidenum">
              <a:rPr lang="en-IN" smtClean="0"/>
              <a:t>‹#›</a:t>
            </a:fld>
            <a:endParaRPr lang="en-IN"/>
          </a:p>
        </p:txBody>
      </p:sp>
    </p:spTree>
    <p:extLst>
      <p:ext uri="{BB962C8B-B14F-4D97-AF65-F5344CB8AC3E}">
        <p14:creationId xmlns:p14="http://schemas.microsoft.com/office/powerpoint/2010/main" val="236519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90334F-60D8-4D7B-9388-5DA940E93E46}" type="datetimeFigureOut">
              <a:rPr lang="en-IN" smtClean="0"/>
              <a:t>06-11-2023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A47FBC-7D80-470C-823F-1FA8E8A580C8}" type="slidenum">
              <a:rPr lang="en-IN" smtClean="0"/>
              <a:t>‹#›</a:t>
            </a:fld>
            <a:endParaRPr lang="en-IN"/>
          </a:p>
        </p:txBody>
      </p:sp>
    </p:spTree>
    <p:extLst>
      <p:ext uri="{BB962C8B-B14F-4D97-AF65-F5344CB8AC3E}">
        <p14:creationId xmlns:p14="http://schemas.microsoft.com/office/powerpoint/2010/main" val="398609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90334F-60D8-4D7B-9388-5DA940E93E46}" type="datetimeFigureOut">
              <a:rPr lang="en-IN" smtClean="0"/>
              <a:t>06-11-2023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A47FBC-7D80-470C-823F-1FA8E8A580C8}" type="slidenum">
              <a:rPr lang="en-IN" smtClean="0"/>
              <a:t>‹#›</a:t>
            </a:fld>
            <a:endParaRPr lang="en-IN"/>
          </a:p>
        </p:txBody>
      </p:sp>
    </p:spTree>
    <p:extLst>
      <p:ext uri="{BB962C8B-B14F-4D97-AF65-F5344CB8AC3E}">
        <p14:creationId xmlns:p14="http://schemas.microsoft.com/office/powerpoint/2010/main" val="310049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0334F-60D8-4D7B-9388-5DA940E93E46}" type="datetimeFigureOut">
              <a:rPr lang="en-IN" smtClean="0"/>
              <a:t>06-11-2023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A47FBC-7D80-470C-823F-1FA8E8A580C8}" type="slidenum">
              <a:rPr lang="en-IN" smtClean="0"/>
              <a:t>‹#›</a:t>
            </a:fld>
            <a:endParaRPr lang="en-IN"/>
          </a:p>
        </p:txBody>
      </p:sp>
    </p:spTree>
    <p:extLst>
      <p:ext uri="{BB962C8B-B14F-4D97-AF65-F5344CB8AC3E}">
        <p14:creationId xmlns:p14="http://schemas.microsoft.com/office/powerpoint/2010/main" val="2256678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90334F-60D8-4D7B-9388-5DA940E93E46}"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47FBC-7D80-470C-823F-1FA8E8A580C8}" type="slidenum">
              <a:rPr lang="en-IN" smtClean="0"/>
              <a:t>‹#›</a:t>
            </a:fld>
            <a:endParaRPr lang="en-IN"/>
          </a:p>
        </p:txBody>
      </p:sp>
    </p:spTree>
    <p:extLst>
      <p:ext uri="{BB962C8B-B14F-4D97-AF65-F5344CB8AC3E}">
        <p14:creationId xmlns:p14="http://schemas.microsoft.com/office/powerpoint/2010/main" val="12393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90334F-60D8-4D7B-9388-5DA940E93E46}"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47FBC-7D80-470C-823F-1FA8E8A580C8}" type="slidenum">
              <a:rPr lang="en-IN" smtClean="0"/>
              <a:t>‹#›</a:t>
            </a:fld>
            <a:endParaRPr lang="en-IN"/>
          </a:p>
        </p:txBody>
      </p:sp>
    </p:spTree>
    <p:extLst>
      <p:ext uri="{BB962C8B-B14F-4D97-AF65-F5344CB8AC3E}">
        <p14:creationId xmlns:p14="http://schemas.microsoft.com/office/powerpoint/2010/main" val="364912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90334F-60D8-4D7B-9388-5DA940E93E46}" type="datetimeFigureOut">
              <a:rPr lang="en-IN" smtClean="0"/>
              <a:t>06-11-2023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A47FBC-7D80-470C-823F-1FA8E8A580C8}" type="slidenum">
              <a:rPr lang="en-IN" smtClean="0"/>
              <a:t>‹#›</a:t>
            </a:fld>
            <a:endParaRPr lang="en-IN"/>
          </a:p>
        </p:txBody>
      </p:sp>
    </p:spTree>
    <p:extLst>
      <p:ext uri="{BB962C8B-B14F-4D97-AF65-F5344CB8AC3E}">
        <p14:creationId xmlns:p14="http://schemas.microsoft.com/office/powerpoint/2010/main" val="22688803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7163-C999-0B88-FE67-CAEDB9A8500D}"/>
              </a:ext>
            </a:extLst>
          </p:cNvPr>
          <p:cNvSpPr>
            <a:spLocks noGrp="1"/>
          </p:cNvSpPr>
          <p:nvPr>
            <p:ph type="ctrTitle"/>
          </p:nvPr>
        </p:nvSpPr>
        <p:spPr>
          <a:xfrm>
            <a:off x="986589" y="680458"/>
            <a:ext cx="9448800" cy="1825096"/>
          </a:xfrm>
        </p:spPr>
        <p:txBody>
          <a:bodyPr>
            <a:normAutofit/>
          </a:bodyPr>
          <a:lstStyle/>
          <a:p>
            <a:r>
              <a:rPr lang="en-IN" sz="6600" dirty="0">
                <a:solidFill>
                  <a:srgbClr val="FFFF00"/>
                </a:solidFill>
              </a:rPr>
              <a:t>Title:</a:t>
            </a:r>
          </a:p>
        </p:txBody>
      </p:sp>
      <p:sp>
        <p:nvSpPr>
          <p:cNvPr id="3" name="Subtitle 2">
            <a:extLst>
              <a:ext uri="{FF2B5EF4-FFF2-40B4-BE49-F238E27FC236}">
                <a16:creationId xmlns:a16="http://schemas.microsoft.com/office/drawing/2014/main" id="{78504D95-B365-96F7-F522-5DCA8C87F773}"/>
              </a:ext>
            </a:extLst>
          </p:cNvPr>
          <p:cNvSpPr>
            <a:spLocks noGrp="1"/>
          </p:cNvSpPr>
          <p:nvPr>
            <p:ph type="subTitle" idx="1"/>
          </p:nvPr>
        </p:nvSpPr>
        <p:spPr>
          <a:xfrm>
            <a:off x="1371600" y="2733843"/>
            <a:ext cx="10515600" cy="1618604"/>
          </a:xfrm>
        </p:spPr>
        <p:txBody>
          <a:bodyPr>
            <a:noAutofit/>
          </a:bodyPr>
          <a:lstStyle/>
          <a:p>
            <a:r>
              <a:rPr lang="en-IN" sz="3200" dirty="0">
                <a:solidFill>
                  <a:srgbClr val="FFFF00"/>
                </a:solidFill>
              </a:rPr>
              <a:t>Ice cream revenue prediction</a:t>
            </a:r>
          </a:p>
        </p:txBody>
      </p:sp>
      <p:pic>
        <p:nvPicPr>
          <p:cNvPr id="9" name="Picture 8">
            <a:extLst>
              <a:ext uri="{FF2B5EF4-FFF2-40B4-BE49-F238E27FC236}">
                <a16:creationId xmlns:a16="http://schemas.microsoft.com/office/drawing/2014/main" id="{E35D8A9E-196D-717E-99D5-2D2B1F8F9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962" y="3550269"/>
            <a:ext cx="4323741" cy="2627273"/>
          </a:xfrm>
          <a:prstGeom prst="rect">
            <a:avLst/>
          </a:prstGeom>
        </p:spPr>
      </p:pic>
    </p:spTree>
    <p:extLst>
      <p:ext uri="{BB962C8B-B14F-4D97-AF65-F5344CB8AC3E}">
        <p14:creationId xmlns:p14="http://schemas.microsoft.com/office/powerpoint/2010/main" val="2856240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7DB9-89B9-102C-DBD1-8D2C7590227B}"/>
              </a:ext>
            </a:extLst>
          </p:cNvPr>
          <p:cNvSpPr>
            <a:spLocks noGrp="1"/>
          </p:cNvSpPr>
          <p:nvPr>
            <p:ph type="title"/>
          </p:nvPr>
        </p:nvSpPr>
        <p:spPr>
          <a:xfrm>
            <a:off x="-3992880" y="0"/>
            <a:ext cx="8610600" cy="1293028"/>
          </a:xfrm>
        </p:spPr>
        <p:txBody>
          <a:bodyPr/>
          <a:lstStyle/>
          <a:p>
            <a:r>
              <a:rPr lang="en-IN" dirty="0"/>
              <a:t>Svr graph:      </a:t>
            </a:r>
          </a:p>
        </p:txBody>
      </p:sp>
      <p:pic>
        <p:nvPicPr>
          <p:cNvPr id="5" name="Content Placeholder 4">
            <a:extLst>
              <a:ext uri="{FF2B5EF4-FFF2-40B4-BE49-F238E27FC236}">
                <a16:creationId xmlns:a16="http://schemas.microsoft.com/office/drawing/2014/main" id="{1C35D896-40A8-31A1-C597-1E87D45A4B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2316" y="1797685"/>
            <a:ext cx="5023047" cy="4024313"/>
          </a:xfrm>
        </p:spPr>
      </p:pic>
    </p:spTree>
    <p:extLst>
      <p:ext uri="{BB962C8B-B14F-4D97-AF65-F5344CB8AC3E}">
        <p14:creationId xmlns:p14="http://schemas.microsoft.com/office/powerpoint/2010/main" val="2370660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F9EB-D929-D3E5-F73D-93C63E2F4260}"/>
              </a:ext>
            </a:extLst>
          </p:cNvPr>
          <p:cNvSpPr>
            <a:spLocks noGrp="1"/>
          </p:cNvSpPr>
          <p:nvPr>
            <p:ph type="title"/>
          </p:nvPr>
        </p:nvSpPr>
        <p:spPr>
          <a:xfrm>
            <a:off x="-2346960" y="317333"/>
            <a:ext cx="8610600" cy="1293028"/>
          </a:xfrm>
        </p:spPr>
        <p:txBody>
          <a:bodyPr/>
          <a:lstStyle/>
          <a:p>
            <a:r>
              <a:rPr lang="en-IN" dirty="0"/>
              <a:t>Ridge regression:</a:t>
            </a:r>
          </a:p>
        </p:txBody>
      </p:sp>
      <p:sp>
        <p:nvSpPr>
          <p:cNvPr id="3" name="Content Placeholder 2">
            <a:extLst>
              <a:ext uri="{FF2B5EF4-FFF2-40B4-BE49-F238E27FC236}">
                <a16:creationId xmlns:a16="http://schemas.microsoft.com/office/drawing/2014/main" id="{AE2F10C0-5E41-10A8-2294-44625D55D6BE}"/>
              </a:ext>
            </a:extLst>
          </p:cNvPr>
          <p:cNvSpPr>
            <a:spLocks noGrp="1"/>
          </p:cNvSpPr>
          <p:nvPr>
            <p:ph idx="1"/>
          </p:nvPr>
        </p:nvSpPr>
        <p:spPr>
          <a:xfrm>
            <a:off x="574040" y="1610361"/>
            <a:ext cx="10820400" cy="4024125"/>
          </a:xfrm>
        </p:spPr>
        <p:txBody>
          <a:bodyPr>
            <a:normAutofit/>
          </a:bodyPr>
          <a:lstStyle/>
          <a:p>
            <a:r>
              <a:rPr lang="en-US" sz="1800" dirty="0">
                <a:solidFill>
                  <a:schemeClr val="accent1">
                    <a:lumMod val="40000"/>
                    <a:lumOff val="60000"/>
                  </a:schemeClr>
                </a:solidFill>
              </a:rPr>
              <a:t>Ridge regression is a regularization technique in linear regression. It addresses multicollinearity and overfitting by adding a penalty term (\( \lambda \) or alpha) to the regression's objective function. This term discourages large coefficient values, preventing the model from relying too heavily on any specific predictor variable.</a:t>
            </a:r>
          </a:p>
          <a:p>
            <a:pPr marL="0" indent="0">
              <a:buNone/>
            </a:pPr>
            <a:endParaRPr lang="en-US" sz="1800" dirty="0">
              <a:solidFill>
                <a:schemeClr val="accent1">
                  <a:lumMod val="40000"/>
                  <a:lumOff val="60000"/>
                </a:schemeClr>
              </a:solidFill>
            </a:endParaRPr>
          </a:p>
          <a:p>
            <a:r>
              <a:rPr lang="en-US" sz="1800" dirty="0">
                <a:solidFill>
                  <a:schemeClr val="accent1">
                    <a:lumMod val="40000"/>
                    <a:lumOff val="60000"/>
                  </a:schemeClr>
                </a:solidFill>
              </a:rPr>
              <a:t> By shrinking coefficients, ridge regression improves the model's stability and generalizability, especially in datasets with correlated predictors or high dimensionality. It strikes a balance between bias and variance, enhancing the model's performance and making it more robust. The optimal \( \lambda \) value is crucial and is often selected using methods like cross-validation.</a:t>
            </a:r>
            <a:endParaRPr lang="en-IN" sz="1800" dirty="0">
              <a:solidFill>
                <a:schemeClr val="accent1">
                  <a:lumMod val="40000"/>
                  <a:lumOff val="60000"/>
                </a:schemeClr>
              </a:solidFill>
            </a:endParaRPr>
          </a:p>
        </p:txBody>
      </p:sp>
    </p:spTree>
    <p:extLst>
      <p:ext uri="{BB962C8B-B14F-4D97-AF65-F5344CB8AC3E}">
        <p14:creationId xmlns:p14="http://schemas.microsoft.com/office/powerpoint/2010/main" val="3523009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FA9E-374A-118F-4265-2377C016D8BC}"/>
              </a:ext>
            </a:extLst>
          </p:cNvPr>
          <p:cNvSpPr>
            <a:spLocks noGrp="1"/>
          </p:cNvSpPr>
          <p:nvPr>
            <p:ph type="title"/>
          </p:nvPr>
        </p:nvSpPr>
        <p:spPr>
          <a:xfrm>
            <a:off x="1391920" y="286853"/>
            <a:ext cx="8610600" cy="1293028"/>
          </a:xfrm>
        </p:spPr>
        <p:txBody>
          <a:bodyPr/>
          <a:lstStyle/>
          <a:p>
            <a:r>
              <a:rPr lang="en-IN" sz="3200" dirty="0"/>
              <a:t>Graph related to ridge regression</a:t>
            </a:r>
            <a:r>
              <a:rPr lang="en-IN" dirty="0"/>
              <a:t>:</a:t>
            </a:r>
          </a:p>
        </p:txBody>
      </p:sp>
      <p:pic>
        <p:nvPicPr>
          <p:cNvPr id="5" name="Content Placeholder 4">
            <a:extLst>
              <a:ext uri="{FF2B5EF4-FFF2-40B4-BE49-F238E27FC236}">
                <a16:creationId xmlns:a16="http://schemas.microsoft.com/office/drawing/2014/main" id="{E5A549EB-E56A-8E39-9D36-EB861305A652}"/>
              </a:ext>
            </a:extLst>
          </p:cNvPr>
          <p:cNvPicPr>
            <a:picLocks noGrp="1" noChangeAspect="1"/>
          </p:cNvPicPr>
          <p:nvPr>
            <p:ph idx="1"/>
          </p:nvPr>
        </p:nvPicPr>
        <p:blipFill>
          <a:blip r:embed="rId2"/>
          <a:stretch>
            <a:fillRect/>
          </a:stretch>
        </p:blipFill>
        <p:spPr>
          <a:xfrm>
            <a:off x="2783840" y="1716847"/>
            <a:ext cx="5521617" cy="4663951"/>
          </a:xfrm>
        </p:spPr>
      </p:pic>
    </p:spTree>
    <p:extLst>
      <p:ext uri="{BB962C8B-B14F-4D97-AF65-F5344CB8AC3E}">
        <p14:creationId xmlns:p14="http://schemas.microsoft.com/office/powerpoint/2010/main" val="703538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BB33-16C1-B389-80B2-57B227B7FAEF}"/>
              </a:ext>
            </a:extLst>
          </p:cNvPr>
          <p:cNvSpPr>
            <a:spLocks noGrp="1"/>
          </p:cNvSpPr>
          <p:nvPr>
            <p:ph type="title"/>
          </p:nvPr>
        </p:nvSpPr>
        <p:spPr>
          <a:xfrm>
            <a:off x="193040" y="337653"/>
            <a:ext cx="8610600" cy="1293028"/>
          </a:xfrm>
        </p:spPr>
        <p:txBody>
          <a:bodyPr/>
          <a:lstStyle/>
          <a:p>
            <a:r>
              <a:rPr lang="en-IN" dirty="0"/>
              <a:t>Lasso regression:</a:t>
            </a:r>
          </a:p>
        </p:txBody>
      </p:sp>
      <p:sp>
        <p:nvSpPr>
          <p:cNvPr id="3" name="Content Placeholder 2">
            <a:extLst>
              <a:ext uri="{FF2B5EF4-FFF2-40B4-BE49-F238E27FC236}">
                <a16:creationId xmlns:a16="http://schemas.microsoft.com/office/drawing/2014/main" id="{F01D07E5-1FD8-74FE-B419-CF4BB81C9FA3}"/>
              </a:ext>
            </a:extLst>
          </p:cNvPr>
          <p:cNvSpPr>
            <a:spLocks noGrp="1"/>
          </p:cNvSpPr>
          <p:nvPr>
            <p:ph idx="1"/>
          </p:nvPr>
        </p:nvSpPr>
        <p:spPr/>
        <p:txBody>
          <a:bodyPr/>
          <a:lstStyle/>
          <a:p>
            <a:r>
              <a:rPr lang="en-US" b="0" i="0" dirty="0">
                <a:solidFill>
                  <a:schemeClr val="tx1">
                    <a:lumMod val="95000"/>
                  </a:schemeClr>
                </a:solidFill>
                <a:effectLst/>
                <a:latin typeface="Google Sans"/>
              </a:rPr>
              <a:t>Lasso regression is a regularization technique. It is used over regression methods for a more accurate prediction. This model uses shrinkage. Shrinkage is where data values are shrunk towards a central point as the mean. The lasso procedure encourages simple, sparse models (i.e. models with fewer parameters).</a:t>
            </a:r>
          </a:p>
          <a:p>
            <a:pPr marL="0" indent="0">
              <a:buNone/>
            </a:pPr>
            <a:endParaRPr lang="en-IN" dirty="0"/>
          </a:p>
        </p:txBody>
      </p:sp>
    </p:spTree>
    <p:extLst>
      <p:ext uri="{BB962C8B-B14F-4D97-AF65-F5344CB8AC3E}">
        <p14:creationId xmlns:p14="http://schemas.microsoft.com/office/powerpoint/2010/main" val="246854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BBD7-1076-E916-2932-3CF04B5EDA5A}"/>
              </a:ext>
            </a:extLst>
          </p:cNvPr>
          <p:cNvSpPr>
            <a:spLocks noGrp="1"/>
          </p:cNvSpPr>
          <p:nvPr>
            <p:ph type="title"/>
          </p:nvPr>
        </p:nvSpPr>
        <p:spPr>
          <a:xfrm>
            <a:off x="1557020" y="317333"/>
            <a:ext cx="8610600" cy="1293028"/>
          </a:xfrm>
        </p:spPr>
        <p:txBody>
          <a:bodyPr/>
          <a:lstStyle/>
          <a:p>
            <a:r>
              <a:rPr lang="en-IN" sz="3200" dirty="0"/>
              <a:t>Graph related to lasso regression</a:t>
            </a:r>
            <a:r>
              <a:rPr lang="en-IN" dirty="0"/>
              <a:t>:</a:t>
            </a:r>
          </a:p>
        </p:txBody>
      </p:sp>
      <p:pic>
        <p:nvPicPr>
          <p:cNvPr id="4" name="Content Placeholder 3">
            <a:extLst>
              <a:ext uri="{FF2B5EF4-FFF2-40B4-BE49-F238E27FC236}">
                <a16:creationId xmlns:a16="http://schemas.microsoft.com/office/drawing/2014/main" id="{915ED54F-173D-42C8-0AE1-87DFE7A253D7}"/>
              </a:ext>
            </a:extLst>
          </p:cNvPr>
          <p:cNvPicPr>
            <a:picLocks noGrp="1" noChangeAspect="1"/>
          </p:cNvPicPr>
          <p:nvPr>
            <p:ph idx="1"/>
          </p:nvPr>
        </p:nvPicPr>
        <p:blipFill>
          <a:blip r:embed="rId2"/>
          <a:stretch>
            <a:fillRect/>
          </a:stretch>
        </p:blipFill>
        <p:spPr>
          <a:xfrm>
            <a:off x="3530048" y="1950085"/>
            <a:ext cx="4664544" cy="4024313"/>
          </a:xfrm>
          <a:prstGeom prst="rect">
            <a:avLst/>
          </a:prstGeom>
        </p:spPr>
      </p:pic>
    </p:spTree>
    <p:extLst>
      <p:ext uri="{BB962C8B-B14F-4D97-AF65-F5344CB8AC3E}">
        <p14:creationId xmlns:p14="http://schemas.microsoft.com/office/powerpoint/2010/main" val="340797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A32E-E5F5-9756-5E81-A74A5C8D2C43}"/>
              </a:ext>
            </a:extLst>
          </p:cNvPr>
          <p:cNvSpPr>
            <a:spLocks noGrp="1"/>
          </p:cNvSpPr>
          <p:nvPr>
            <p:ph type="title"/>
          </p:nvPr>
        </p:nvSpPr>
        <p:spPr>
          <a:xfrm>
            <a:off x="-741680" y="530693"/>
            <a:ext cx="8610600" cy="1293028"/>
          </a:xfrm>
        </p:spPr>
        <p:txBody>
          <a:bodyPr/>
          <a:lstStyle/>
          <a:p>
            <a:r>
              <a:rPr lang="en-IN" dirty="0"/>
              <a:t>K-nearest </a:t>
            </a:r>
            <a:r>
              <a:rPr lang="en-IN" dirty="0" err="1"/>
              <a:t>neighbors</a:t>
            </a:r>
            <a:r>
              <a:rPr lang="en-IN" dirty="0"/>
              <a:t>:</a:t>
            </a:r>
          </a:p>
        </p:txBody>
      </p:sp>
      <p:sp>
        <p:nvSpPr>
          <p:cNvPr id="3" name="Content Placeholder 2">
            <a:extLst>
              <a:ext uri="{FF2B5EF4-FFF2-40B4-BE49-F238E27FC236}">
                <a16:creationId xmlns:a16="http://schemas.microsoft.com/office/drawing/2014/main" id="{9D0BFBCF-FEB3-519E-A2C5-44B50248C007}"/>
              </a:ext>
            </a:extLst>
          </p:cNvPr>
          <p:cNvSpPr>
            <a:spLocks noGrp="1"/>
          </p:cNvSpPr>
          <p:nvPr>
            <p:ph idx="1"/>
          </p:nvPr>
        </p:nvSpPr>
        <p:spPr>
          <a:xfrm>
            <a:off x="1036320" y="2397760"/>
            <a:ext cx="10469880" cy="3820925"/>
          </a:xfrm>
        </p:spPr>
        <p:txBody>
          <a:bodyPr/>
          <a:lstStyle/>
          <a:p>
            <a:pPr marL="0" indent="0">
              <a:buNone/>
            </a:pPr>
            <a:r>
              <a:rPr lang="en-US" b="0" i="0" dirty="0">
                <a:solidFill>
                  <a:schemeClr val="tx1">
                    <a:lumMod val="95000"/>
                  </a:schemeClr>
                </a:solidFill>
                <a:effectLst/>
                <a:latin typeface="Söhne"/>
              </a:rPr>
              <a:t>K-Nearest Neighbors (KNN) is a machine learning algorithm used for both classification and regression tasks. It makes predictions based on the majority class or average value of the K-nearest data points in a feature space. KNN works by measuring distances between data points and selecting the K-nearest neighbors to make predictions. The choice of K can impact the algorithm’s</a:t>
            </a:r>
            <a:r>
              <a:rPr lang="en-US" dirty="0">
                <a:solidFill>
                  <a:srgbClr val="374151"/>
                </a:solidFill>
                <a:latin typeface="Söhne"/>
              </a:rPr>
              <a:t> </a:t>
            </a:r>
            <a:r>
              <a:rPr lang="en-US" b="0" i="0" dirty="0">
                <a:effectLst/>
                <a:latin typeface="Söhne"/>
              </a:rPr>
              <a:t>performance, and it is a simple but often effective approach for various tasks.</a:t>
            </a:r>
          </a:p>
          <a:p>
            <a:pPr marL="0" indent="0">
              <a:buNone/>
            </a:pPr>
            <a:endParaRPr lang="en-US" dirty="0">
              <a:solidFill>
                <a:srgbClr val="374151"/>
              </a:solidFill>
              <a:latin typeface="Söhne"/>
            </a:endParaRPr>
          </a:p>
          <a:p>
            <a:pPr marL="0" indent="0">
              <a:buNone/>
            </a:pPr>
            <a:endParaRPr lang="en-IN" dirty="0"/>
          </a:p>
        </p:txBody>
      </p:sp>
    </p:spTree>
    <p:extLst>
      <p:ext uri="{BB962C8B-B14F-4D97-AF65-F5344CB8AC3E}">
        <p14:creationId xmlns:p14="http://schemas.microsoft.com/office/powerpoint/2010/main" val="504214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40FC-8414-9248-7EC2-FA2CEA9443C2}"/>
              </a:ext>
            </a:extLst>
          </p:cNvPr>
          <p:cNvSpPr>
            <a:spLocks noGrp="1"/>
          </p:cNvSpPr>
          <p:nvPr>
            <p:ph type="title"/>
          </p:nvPr>
        </p:nvSpPr>
        <p:spPr>
          <a:xfrm>
            <a:off x="-2885440" y="479893"/>
            <a:ext cx="8610600" cy="1293028"/>
          </a:xfrm>
        </p:spPr>
        <p:txBody>
          <a:bodyPr/>
          <a:lstStyle/>
          <a:p>
            <a:r>
              <a:rPr lang="en-IN" dirty="0"/>
              <a:t>Graph of </a:t>
            </a:r>
            <a:r>
              <a:rPr lang="en-IN" dirty="0" err="1"/>
              <a:t>knn</a:t>
            </a:r>
            <a:r>
              <a:rPr lang="en-IN" dirty="0"/>
              <a:t>:</a:t>
            </a:r>
          </a:p>
        </p:txBody>
      </p:sp>
      <p:pic>
        <p:nvPicPr>
          <p:cNvPr id="5" name="Content Placeholder 4">
            <a:extLst>
              <a:ext uri="{FF2B5EF4-FFF2-40B4-BE49-F238E27FC236}">
                <a16:creationId xmlns:a16="http://schemas.microsoft.com/office/drawing/2014/main" id="{0E12D616-A137-889B-42DC-E99B90DE5BA4}"/>
              </a:ext>
            </a:extLst>
          </p:cNvPr>
          <p:cNvPicPr>
            <a:picLocks noGrp="1" noChangeAspect="1"/>
          </p:cNvPicPr>
          <p:nvPr>
            <p:ph idx="1"/>
          </p:nvPr>
        </p:nvPicPr>
        <p:blipFill>
          <a:blip r:embed="rId2"/>
          <a:stretch>
            <a:fillRect/>
          </a:stretch>
        </p:blipFill>
        <p:spPr>
          <a:xfrm>
            <a:off x="2509520" y="1694713"/>
            <a:ext cx="6460035" cy="4523526"/>
          </a:xfrm>
        </p:spPr>
      </p:pic>
    </p:spTree>
    <p:extLst>
      <p:ext uri="{BB962C8B-B14F-4D97-AF65-F5344CB8AC3E}">
        <p14:creationId xmlns:p14="http://schemas.microsoft.com/office/powerpoint/2010/main" val="3148179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CDAB-B546-AD27-31EF-A898F05DD71A}"/>
              </a:ext>
            </a:extLst>
          </p:cNvPr>
          <p:cNvSpPr>
            <a:spLocks noGrp="1"/>
          </p:cNvSpPr>
          <p:nvPr>
            <p:ph type="title"/>
          </p:nvPr>
        </p:nvSpPr>
        <p:spPr>
          <a:xfrm>
            <a:off x="-508000" y="266533"/>
            <a:ext cx="8610600" cy="1293028"/>
          </a:xfrm>
        </p:spPr>
        <p:txBody>
          <a:bodyPr/>
          <a:lstStyle/>
          <a:p>
            <a:r>
              <a:rPr lang="en-IN" dirty="0"/>
              <a:t>Bootstrapping:</a:t>
            </a:r>
          </a:p>
        </p:txBody>
      </p:sp>
      <p:sp>
        <p:nvSpPr>
          <p:cNvPr id="3" name="Content Placeholder 2">
            <a:extLst>
              <a:ext uri="{FF2B5EF4-FFF2-40B4-BE49-F238E27FC236}">
                <a16:creationId xmlns:a16="http://schemas.microsoft.com/office/drawing/2014/main" id="{5825F595-74D9-8093-FF05-18D7487F6EC6}"/>
              </a:ext>
            </a:extLst>
          </p:cNvPr>
          <p:cNvSpPr>
            <a:spLocks noGrp="1"/>
          </p:cNvSpPr>
          <p:nvPr>
            <p:ph idx="1"/>
          </p:nvPr>
        </p:nvSpPr>
        <p:spPr>
          <a:xfrm>
            <a:off x="685800" y="1416937"/>
            <a:ext cx="10820400" cy="4024125"/>
          </a:xfrm>
        </p:spPr>
        <p:txBody>
          <a:bodyPr>
            <a:normAutofit/>
          </a:bodyPr>
          <a:lstStyle/>
          <a:p>
            <a:r>
              <a:rPr lang="en-US" sz="2400" dirty="0">
                <a:solidFill>
                  <a:schemeClr val="accent1">
                    <a:lumMod val="40000"/>
                    <a:lumOff val="60000"/>
                  </a:schemeClr>
                </a:solidFill>
              </a:rPr>
              <a:t>Bootstrapping is a statistical technique where data is resampled with replacement to estimate the distribution of a statistic. It allows for making inferences about population parameters without assuming a specific data distribution.</a:t>
            </a:r>
          </a:p>
          <a:p>
            <a:endParaRPr lang="en-US" sz="2400" dirty="0">
              <a:solidFill>
                <a:schemeClr val="accent1">
                  <a:lumMod val="40000"/>
                  <a:lumOff val="60000"/>
                </a:schemeClr>
              </a:solidFill>
            </a:endParaRPr>
          </a:p>
          <a:p>
            <a:endParaRPr lang="en-US" sz="2400" dirty="0">
              <a:solidFill>
                <a:schemeClr val="accent1">
                  <a:lumMod val="40000"/>
                  <a:lumOff val="60000"/>
                </a:schemeClr>
              </a:solidFill>
            </a:endParaRPr>
          </a:p>
          <a:p>
            <a:pPr marL="0" indent="0">
              <a:buNone/>
            </a:pPr>
            <a:endParaRPr lang="en-IN" sz="2400" dirty="0">
              <a:solidFill>
                <a:schemeClr val="accent1">
                  <a:lumMod val="40000"/>
                  <a:lumOff val="60000"/>
                </a:schemeClr>
              </a:solidFill>
            </a:endParaRPr>
          </a:p>
        </p:txBody>
      </p:sp>
      <p:pic>
        <p:nvPicPr>
          <p:cNvPr id="5" name="Picture 4">
            <a:extLst>
              <a:ext uri="{FF2B5EF4-FFF2-40B4-BE49-F238E27FC236}">
                <a16:creationId xmlns:a16="http://schemas.microsoft.com/office/drawing/2014/main" id="{98319851-E8F4-3257-F88C-CC2BF787F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760" y="2713042"/>
            <a:ext cx="4457247" cy="3529152"/>
          </a:xfrm>
          <a:prstGeom prst="rect">
            <a:avLst/>
          </a:prstGeom>
        </p:spPr>
      </p:pic>
    </p:spTree>
    <p:extLst>
      <p:ext uri="{BB962C8B-B14F-4D97-AF65-F5344CB8AC3E}">
        <p14:creationId xmlns:p14="http://schemas.microsoft.com/office/powerpoint/2010/main" val="2681179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300FBC-B6AF-DD87-6613-30518D364A6D}"/>
              </a:ext>
            </a:extLst>
          </p:cNvPr>
          <p:cNvPicPr>
            <a:picLocks noChangeAspect="1"/>
          </p:cNvPicPr>
          <p:nvPr/>
        </p:nvPicPr>
        <p:blipFill>
          <a:blip r:embed="rId2"/>
          <a:stretch>
            <a:fillRect/>
          </a:stretch>
        </p:blipFill>
        <p:spPr>
          <a:xfrm>
            <a:off x="488662" y="1030485"/>
            <a:ext cx="5607338" cy="4654789"/>
          </a:xfrm>
          <a:prstGeom prst="rect">
            <a:avLst/>
          </a:prstGeom>
        </p:spPr>
      </p:pic>
      <p:pic>
        <p:nvPicPr>
          <p:cNvPr id="5" name="Picture 4">
            <a:extLst>
              <a:ext uri="{FF2B5EF4-FFF2-40B4-BE49-F238E27FC236}">
                <a16:creationId xmlns:a16="http://schemas.microsoft.com/office/drawing/2014/main" id="{AF9D9A7A-BFF6-F24A-A418-459B1C164CBB}"/>
              </a:ext>
            </a:extLst>
          </p:cNvPr>
          <p:cNvPicPr>
            <a:picLocks noChangeAspect="1"/>
          </p:cNvPicPr>
          <p:nvPr/>
        </p:nvPicPr>
        <p:blipFill>
          <a:blip r:embed="rId3"/>
          <a:stretch>
            <a:fillRect/>
          </a:stretch>
        </p:blipFill>
        <p:spPr>
          <a:xfrm>
            <a:off x="6464162" y="1030485"/>
            <a:ext cx="5359675" cy="4680191"/>
          </a:xfrm>
          <a:prstGeom prst="rect">
            <a:avLst/>
          </a:prstGeom>
        </p:spPr>
      </p:pic>
    </p:spTree>
    <p:extLst>
      <p:ext uri="{BB962C8B-B14F-4D97-AF65-F5344CB8AC3E}">
        <p14:creationId xmlns:p14="http://schemas.microsoft.com/office/powerpoint/2010/main" val="3853697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113A-101A-E502-A28D-DDE7F17A09F4}"/>
              </a:ext>
            </a:extLst>
          </p:cNvPr>
          <p:cNvSpPr>
            <a:spLocks noGrp="1"/>
          </p:cNvSpPr>
          <p:nvPr>
            <p:ph type="title"/>
          </p:nvPr>
        </p:nvSpPr>
        <p:spPr>
          <a:xfrm>
            <a:off x="-5041900" y="0"/>
            <a:ext cx="8610600" cy="1293028"/>
          </a:xfrm>
        </p:spPr>
        <p:txBody>
          <a:bodyPr/>
          <a:lstStyle/>
          <a:p>
            <a:r>
              <a:rPr lang="en-IN" dirty="0"/>
              <a:t>Graphs:</a:t>
            </a:r>
          </a:p>
        </p:txBody>
      </p:sp>
      <p:pic>
        <p:nvPicPr>
          <p:cNvPr id="5" name="Content Placeholder 4">
            <a:extLst>
              <a:ext uri="{FF2B5EF4-FFF2-40B4-BE49-F238E27FC236}">
                <a16:creationId xmlns:a16="http://schemas.microsoft.com/office/drawing/2014/main" id="{E0CF2495-1DDD-E08A-495B-9ABA46565F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795" y="1416843"/>
            <a:ext cx="5630911" cy="4399757"/>
          </a:xfrm>
        </p:spPr>
      </p:pic>
      <p:pic>
        <p:nvPicPr>
          <p:cNvPr id="7" name="Picture 6">
            <a:extLst>
              <a:ext uri="{FF2B5EF4-FFF2-40B4-BE49-F238E27FC236}">
                <a16:creationId xmlns:a16="http://schemas.microsoft.com/office/drawing/2014/main" id="{30CF0706-2F88-6135-CE83-B20171183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400" y="1223236"/>
            <a:ext cx="5048390" cy="4660051"/>
          </a:xfrm>
          <a:prstGeom prst="rect">
            <a:avLst/>
          </a:prstGeom>
        </p:spPr>
      </p:pic>
    </p:spTree>
    <p:extLst>
      <p:ext uri="{BB962C8B-B14F-4D97-AF65-F5344CB8AC3E}">
        <p14:creationId xmlns:p14="http://schemas.microsoft.com/office/powerpoint/2010/main" val="240741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F41BC2-1477-7D57-026D-22B5BDEE843B}"/>
              </a:ext>
            </a:extLst>
          </p:cNvPr>
          <p:cNvSpPr>
            <a:spLocks noGrp="1"/>
          </p:cNvSpPr>
          <p:nvPr>
            <p:ph type="title"/>
          </p:nvPr>
        </p:nvSpPr>
        <p:spPr/>
        <p:txBody>
          <a:bodyPr/>
          <a:lstStyle/>
          <a:p>
            <a:r>
              <a:rPr lang="en-IN" dirty="0" err="1">
                <a:solidFill>
                  <a:srgbClr val="00B050"/>
                </a:solidFill>
              </a:rPr>
              <a:t>Name</a:t>
            </a:r>
            <a:r>
              <a:rPr lang="en-IN" dirty="0" err="1"/>
              <a:t>:</a:t>
            </a:r>
            <a:r>
              <a:rPr lang="en-IN" dirty="0" err="1">
                <a:solidFill>
                  <a:schemeClr val="accent3">
                    <a:lumMod val="75000"/>
                  </a:schemeClr>
                </a:solidFill>
              </a:rPr>
              <a:t>allanki</a:t>
            </a:r>
            <a:r>
              <a:rPr lang="en-IN" dirty="0">
                <a:solidFill>
                  <a:schemeClr val="accent3">
                    <a:lumMod val="75000"/>
                  </a:schemeClr>
                </a:solidFill>
              </a:rPr>
              <a:t> Harshini</a:t>
            </a:r>
            <a:br>
              <a:rPr lang="en-IN" dirty="0">
                <a:solidFill>
                  <a:schemeClr val="accent3">
                    <a:lumMod val="75000"/>
                  </a:schemeClr>
                </a:solidFill>
              </a:rPr>
            </a:br>
            <a:r>
              <a:rPr lang="en-IN" dirty="0" err="1">
                <a:solidFill>
                  <a:schemeClr val="accent6">
                    <a:lumMod val="75000"/>
                  </a:schemeClr>
                </a:solidFill>
              </a:rPr>
              <a:t>hallticket</a:t>
            </a:r>
            <a:r>
              <a:rPr lang="en-IN" dirty="0">
                <a:solidFill>
                  <a:schemeClr val="accent6">
                    <a:lumMod val="75000"/>
                  </a:schemeClr>
                </a:solidFill>
              </a:rPr>
              <a:t> number</a:t>
            </a:r>
            <a:r>
              <a:rPr lang="en-IN" dirty="0">
                <a:solidFill>
                  <a:schemeClr val="accent3">
                    <a:lumMod val="75000"/>
                  </a:schemeClr>
                </a:solidFill>
              </a:rPr>
              <a:t>:</a:t>
            </a:r>
            <a:r>
              <a:rPr lang="en-IN" dirty="0"/>
              <a:t>2203a52134</a:t>
            </a:r>
          </a:p>
        </p:txBody>
      </p:sp>
      <p:sp>
        <p:nvSpPr>
          <p:cNvPr id="5" name="Content Placeholder 4">
            <a:extLst>
              <a:ext uri="{FF2B5EF4-FFF2-40B4-BE49-F238E27FC236}">
                <a16:creationId xmlns:a16="http://schemas.microsoft.com/office/drawing/2014/main" id="{122F2DFA-EB03-CACC-BC8E-3D1B12D7EC2E}"/>
              </a:ext>
            </a:extLst>
          </p:cNvPr>
          <p:cNvSpPr>
            <a:spLocks noGrp="1"/>
          </p:cNvSpPr>
          <p:nvPr>
            <p:ph idx="1"/>
          </p:nvPr>
        </p:nvSpPr>
        <p:spPr/>
        <p:txBody>
          <a:bodyPr>
            <a:normAutofit/>
          </a:bodyPr>
          <a:lstStyle/>
          <a:p>
            <a:pPr marL="0" indent="0">
              <a:buNone/>
            </a:pPr>
            <a:r>
              <a:rPr lang="en-IN" sz="4000" b="1" dirty="0">
                <a:solidFill>
                  <a:srgbClr val="FF0000"/>
                </a:solidFill>
              </a:rPr>
              <a:t>         </a:t>
            </a:r>
          </a:p>
          <a:p>
            <a:pPr marL="0" indent="0">
              <a:buNone/>
            </a:pPr>
            <a:r>
              <a:rPr lang="en-IN" sz="4000" b="1" dirty="0">
                <a:solidFill>
                  <a:srgbClr val="FF0000"/>
                </a:solidFill>
              </a:rPr>
              <a:t>                  Trainer:</a:t>
            </a:r>
          </a:p>
          <a:p>
            <a:pPr marL="0" indent="0">
              <a:buNone/>
            </a:pPr>
            <a:r>
              <a:rPr lang="en-IN" sz="3200" dirty="0">
                <a:solidFill>
                  <a:srgbClr val="FFFF00"/>
                </a:solidFill>
              </a:rPr>
              <a:t>                            MR.D.RAMESH</a:t>
            </a:r>
          </a:p>
          <a:p>
            <a:pPr marL="0" indent="0">
              <a:buNone/>
            </a:pPr>
            <a:r>
              <a:rPr lang="en-IN" sz="3200" dirty="0">
                <a:solidFill>
                  <a:srgbClr val="FFFF00"/>
                </a:solidFill>
              </a:rPr>
              <a:t>                            ASST.PROFESSOR</a:t>
            </a:r>
          </a:p>
          <a:p>
            <a:pPr marL="0" indent="0">
              <a:buNone/>
            </a:pPr>
            <a:r>
              <a:rPr lang="en-IN" sz="3200" dirty="0">
                <a:solidFill>
                  <a:srgbClr val="FFFF00"/>
                </a:solidFill>
              </a:rPr>
              <a:t>                              CSE(AIML)</a:t>
            </a:r>
          </a:p>
        </p:txBody>
      </p:sp>
    </p:spTree>
    <p:extLst>
      <p:ext uri="{BB962C8B-B14F-4D97-AF65-F5344CB8AC3E}">
        <p14:creationId xmlns:p14="http://schemas.microsoft.com/office/powerpoint/2010/main" val="3722647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EAF054-1A5F-FFF6-42F1-46524D491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85" y="1263538"/>
            <a:ext cx="5442230" cy="4330923"/>
          </a:xfrm>
          <a:prstGeom prst="rect">
            <a:avLst/>
          </a:prstGeom>
        </p:spPr>
      </p:pic>
      <p:pic>
        <p:nvPicPr>
          <p:cNvPr id="7" name="Picture 6">
            <a:extLst>
              <a:ext uri="{FF2B5EF4-FFF2-40B4-BE49-F238E27FC236}">
                <a16:creationId xmlns:a16="http://schemas.microsoft.com/office/drawing/2014/main" id="{5144E27C-0BA6-0E11-74C7-2F88EF36B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683" y="1269889"/>
            <a:ext cx="5518434" cy="4324572"/>
          </a:xfrm>
          <a:prstGeom prst="rect">
            <a:avLst/>
          </a:prstGeom>
        </p:spPr>
      </p:pic>
    </p:spTree>
    <p:extLst>
      <p:ext uri="{BB962C8B-B14F-4D97-AF65-F5344CB8AC3E}">
        <p14:creationId xmlns:p14="http://schemas.microsoft.com/office/powerpoint/2010/main" val="3212200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EA6A56-1528-B24B-9F2F-361F2FF76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00" y="1374669"/>
            <a:ext cx="5842300" cy="4108661"/>
          </a:xfrm>
          <a:prstGeom prst="rect">
            <a:avLst/>
          </a:prstGeom>
        </p:spPr>
      </p:pic>
      <p:pic>
        <p:nvPicPr>
          <p:cNvPr id="5" name="Picture 4">
            <a:extLst>
              <a:ext uri="{FF2B5EF4-FFF2-40B4-BE49-F238E27FC236}">
                <a16:creationId xmlns:a16="http://schemas.microsoft.com/office/drawing/2014/main" id="{FFC64FDA-1724-3420-03F7-F397871935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694" y="1374669"/>
            <a:ext cx="5753750" cy="3933931"/>
          </a:xfrm>
          <a:prstGeom prst="rect">
            <a:avLst/>
          </a:prstGeom>
        </p:spPr>
      </p:pic>
    </p:spTree>
    <p:extLst>
      <p:ext uri="{BB962C8B-B14F-4D97-AF65-F5344CB8AC3E}">
        <p14:creationId xmlns:p14="http://schemas.microsoft.com/office/powerpoint/2010/main" val="3443462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4F12-F015-DBF0-038B-C108A8326550}"/>
              </a:ext>
            </a:extLst>
          </p:cNvPr>
          <p:cNvSpPr>
            <a:spLocks noGrp="1"/>
          </p:cNvSpPr>
          <p:nvPr>
            <p:ph type="title"/>
          </p:nvPr>
        </p:nvSpPr>
        <p:spPr>
          <a:xfrm>
            <a:off x="-4089400" y="243673"/>
            <a:ext cx="8610600" cy="1293028"/>
          </a:xfrm>
        </p:spPr>
        <p:txBody>
          <a:bodyPr/>
          <a:lstStyle/>
          <a:p>
            <a:r>
              <a:rPr lang="en-IN" dirty="0"/>
              <a:t>Conclusion:</a:t>
            </a:r>
          </a:p>
        </p:txBody>
      </p:sp>
      <p:sp>
        <p:nvSpPr>
          <p:cNvPr id="3" name="Content Placeholder 2">
            <a:extLst>
              <a:ext uri="{FF2B5EF4-FFF2-40B4-BE49-F238E27FC236}">
                <a16:creationId xmlns:a16="http://schemas.microsoft.com/office/drawing/2014/main" id="{7E7E7027-6E5F-9A40-478B-2F287533CA32}"/>
              </a:ext>
            </a:extLst>
          </p:cNvPr>
          <p:cNvSpPr>
            <a:spLocks noGrp="1"/>
          </p:cNvSpPr>
          <p:nvPr>
            <p:ph idx="1"/>
          </p:nvPr>
        </p:nvSpPr>
        <p:spPr>
          <a:xfrm>
            <a:off x="431800" y="1750060"/>
            <a:ext cx="10820400" cy="4024125"/>
          </a:xfrm>
        </p:spPr>
        <p:txBody>
          <a:bodyPr>
            <a:normAutofit lnSpcReduction="10000"/>
          </a:bodyPr>
          <a:lstStyle/>
          <a:p>
            <a:pPr algn="just"/>
            <a:r>
              <a:rPr lang="en-US" dirty="0">
                <a:solidFill>
                  <a:schemeClr val="accent3">
                    <a:lumMod val="20000"/>
                    <a:lumOff val="80000"/>
                  </a:schemeClr>
                </a:solidFill>
              </a:rPr>
              <a:t>Based on the analysis of the ice cream revenue dataset, it is evident that seasonal fluctuations strongly influence sales, with peak revenue occurring during the summer months, indicating the significant impact of weather conditions. Furthermore, demographic analysis revealed that certain customer segments, particularly families and young adults, contribute substantially to overall revenue. </a:t>
            </a:r>
          </a:p>
          <a:p>
            <a:r>
              <a:rPr lang="en-US" dirty="0">
                <a:solidFill>
                  <a:schemeClr val="accent4">
                    <a:lumMod val="20000"/>
                    <a:lumOff val="80000"/>
                  </a:schemeClr>
                </a:solidFill>
              </a:rPr>
              <a:t>                  The dataset also highlighted the popularity of specific ice cream flavors, with chocolate, vanilla, and strawberry consistently leading in sales. To further boost revenue, it is recommended to invest in targeted marketing campaigns during the off-peak seasons, expand the product line to include innovative flavors, and closely monitor weather forecasts to optimize inventory and staffing levels during periods of high demand, ultimately maximizing profitability.</a:t>
            </a:r>
            <a:endParaRPr lang="en-IN" dirty="0">
              <a:solidFill>
                <a:schemeClr val="accent4">
                  <a:lumMod val="20000"/>
                  <a:lumOff val="80000"/>
                </a:schemeClr>
              </a:solidFill>
            </a:endParaRPr>
          </a:p>
        </p:txBody>
      </p:sp>
    </p:spTree>
    <p:extLst>
      <p:ext uri="{BB962C8B-B14F-4D97-AF65-F5344CB8AC3E}">
        <p14:creationId xmlns:p14="http://schemas.microsoft.com/office/powerpoint/2010/main" val="1473510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5B57-2FE9-8BED-D89D-96820732E9B8}"/>
              </a:ext>
            </a:extLst>
          </p:cNvPr>
          <p:cNvSpPr>
            <a:spLocks noGrp="1"/>
          </p:cNvSpPr>
          <p:nvPr>
            <p:ph type="title"/>
          </p:nvPr>
        </p:nvSpPr>
        <p:spPr>
          <a:xfrm>
            <a:off x="-5842000" y="639315"/>
            <a:ext cx="8610600" cy="1293028"/>
          </a:xfrm>
        </p:spPr>
        <p:txBody>
          <a:bodyPr/>
          <a:lstStyle/>
          <a:p>
            <a:r>
              <a:rPr lang="en-IN" dirty="0"/>
              <a:t>Result:</a:t>
            </a:r>
          </a:p>
        </p:txBody>
      </p:sp>
      <p:sp>
        <p:nvSpPr>
          <p:cNvPr id="3" name="Content Placeholder 2">
            <a:extLst>
              <a:ext uri="{FF2B5EF4-FFF2-40B4-BE49-F238E27FC236}">
                <a16:creationId xmlns:a16="http://schemas.microsoft.com/office/drawing/2014/main" id="{1A3C2228-F6BB-49B2-ADCF-6561A1EA5C6E}"/>
              </a:ext>
            </a:extLst>
          </p:cNvPr>
          <p:cNvSpPr>
            <a:spLocks noGrp="1"/>
          </p:cNvSpPr>
          <p:nvPr>
            <p:ph idx="1"/>
          </p:nvPr>
        </p:nvSpPr>
        <p:spPr>
          <a:xfrm>
            <a:off x="801414" y="1932343"/>
            <a:ext cx="10820400" cy="4024125"/>
          </a:xfrm>
        </p:spPr>
        <p:txBody>
          <a:bodyPr>
            <a:noAutofit/>
          </a:bodyPr>
          <a:lstStyle/>
          <a:p>
            <a:pPr marL="0" indent="0">
              <a:buNone/>
            </a:pPr>
            <a:r>
              <a:rPr lang="en-IN" sz="1800" dirty="0">
                <a:solidFill>
                  <a:srgbClr val="FFFF00"/>
                </a:solidFill>
              </a:rPr>
              <a:t>LINEAR REGRESSION:</a:t>
            </a:r>
            <a:r>
              <a:rPr lang="en-IN" sz="1800" b="0" i="0" dirty="0">
                <a:solidFill>
                  <a:srgbClr val="FFFF00"/>
                </a:solidFill>
                <a:effectLst/>
                <a:latin typeface="Courier New" panose="02070309020205020404" pitchFamily="49" charset="0"/>
              </a:rPr>
              <a:t>0.979707200117581</a:t>
            </a:r>
            <a:endParaRPr lang="en-IN" sz="1800" dirty="0">
              <a:solidFill>
                <a:srgbClr val="FFFF00"/>
              </a:solidFill>
              <a:latin typeface="Courier New" panose="02070309020205020404" pitchFamily="49" charset="0"/>
            </a:endParaRPr>
          </a:p>
          <a:p>
            <a:pPr marL="0" indent="0">
              <a:buNone/>
            </a:pPr>
            <a:r>
              <a:rPr lang="en-IN" sz="1800" dirty="0">
                <a:solidFill>
                  <a:srgbClr val="FFFF00"/>
                </a:solidFill>
                <a:latin typeface="Courier New" panose="02070309020205020404" pitchFamily="49" charset="0"/>
              </a:rPr>
              <a:t>SUPPORT VECTOR MACHINE:</a:t>
            </a:r>
            <a:r>
              <a:rPr lang="en-IN" sz="1800" b="0" i="0" dirty="0">
                <a:solidFill>
                  <a:srgbClr val="FFFF00"/>
                </a:solidFill>
                <a:effectLst/>
                <a:latin typeface="Courier New" panose="02070309020205020404" pitchFamily="49" charset="0"/>
              </a:rPr>
              <a:t>0.9770559582160986</a:t>
            </a:r>
            <a:endParaRPr lang="en-IN" sz="1800" dirty="0">
              <a:solidFill>
                <a:srgbClr val="FFFF00"/>
              </a:solidFill>
              <a:latin typeface="Courier New" panose="02070309020205020404" pitchFamily="49" charset="0"/>
            </a:endParaRPr>
          </a:p>
          <a:p>
            <a:pPr marL="0" indent="0">
              <a:buNone/>
            </a:pPr>
            <a:r>
              <a:rPr lang="en-IN" sz="1800" dirty="0">
                <a:solidFill>
                  <a:srgbClr val="FFFF00"/>
                </a:solidFill>
                <a:latin typeface="Courier New" panose="02070309020205020404" pitchFamily="49" charset="0"/>
              </a:rPr>
              <a:t>RIDGE REGRESSION:</a:t>
            </a:r>
          </a:p>
          <a:p>
            <a:pPr marL="0" indent="0">
              <a:buNone/>
            </a:pPr>
            <a:r>
              <a:rPr lang="en-IN" sz="1800" dirty="0">
                <a:solidFill>
                  <a:srgbClr val="FFFF00"/>
                </a:solidFill>
                <a:latin typeface="Courier New" panose="02070309020205020404" pitchFamily="49" charset="0"/>
              </a:rPr>
              <a:t>  </a:t>
            </a:r>
            <a:r>
              <a:rPr lang="en-US" sz="1800" b="0" i="0" dirty="0">
                <a:solidFill>
                  <a:srgbClr val="FFFF00"/>
                </a:solidFill>
                <a:effectLst/>
                <a:latin typeface="Courier New" panose="02070309020205020404" pitchFamily="49" charset="0"/>
              </a:rPr>
              <a:t>Mean Squared Error: 660.1662884490263 </a:t>
            </a:r>
          </a:p>
          <a:p>
            <a:pPr marL="0" indent="0">
              <a:buNone/>
            </a:pPr>
            <a:r>
              <a:rPr lang="en-US" sz="1800" dirty="0">
                <a:solidFill>
                  <a:srgbClr val="FFFF00"/>
                </a:solidFill>
                <a:latin typeface="Courier New" panose="02070309020205020404" pitchFamily="49" charset="0"/>
              </a:rPr>
              <a:t>   </a:t>
            </a:r>
            <a:r>
              <a:rPr lang="en-US" sz="1800" b="0" i="0" dirty="0">
                <a:solidFill>
                  <a:srgbClr val="FFFF00"/>
                </a:solidFill>
                <a:effectLst/>
                <a:latin typeface="Courier New" panose="02070309020205020404" pitchFamily="49" charset="0"/>
              </a:rPr>
              <a:t>Ridge Coefficients: [21.46224704]</a:t>
            </a:r>
          </a:p>
          <a:p>
            <a:pPr marL="0" indent="0">
              <a:buNone/>
            </a:pPr>
            <a:r>
              <a:rPr lang="en-US" sz="1800" dirty="0">
                <a:solidFill>
                  <a:srgbClr val="FFFF00"/>
                </a:solidFill>
                <a:latin typeface="Courier New" panose="02070309020205020404" pitchFamily="49" charset="0"/>
              </a:rPr>
              <a:t>With bootstrapping:</a:t>
            </a:r>
          </a:p>
          <a:p>
            <a:pPr marL="0" indent="0">
              <a:buNone/>
            </a:pPr>
            <a:r>
              <a:rPr lang="en-US" sz="1800" dirty="0">
                <a:solidFill>
                  <a:srgbClr val="FFFF00"/>
                </a:solidFill>
                <a:latin typeface="Courier New" panose="02070309020205020404" pitchFamily="49" charset="0"/>
              </a:rPr>
              <a:t>   </a:t>
            </a:r>
            <a:r>
              <a:rPr lang="en-US" sz="1800" b="0" i="0" dirty="0">
                <a:solidFill>
                  <a:srgbClr val="FFFF00"/>
                </a:solidFill>
                <a:effectLst/>
                <a:latin typeface="Courier New" panose="02070309020205020404" pitchFamily="49" charset="0"/>
              </a:rPr>
              <a:t>Mean of MSE across 100 iterations: 624.2450770911487 </a:t>
            </a:r>
          </a:p>
          <a:p>
            <a:pPr marL="0" indent="0">
              <a:buNone/>
            </a:pPr>
            <a:r>
              <a:rPr lang="en-US" sz="1800" b="0" i="0" dirty="0">
                <a:solidFill>
                  <a:srgbClr val="FFFF00"/>
                </a:solidFill>
                <a:effectLst/>
                <a:latin typeface="Courier New" panose="02070309020205020404" pitchFamily="49" charset="0"/>
              </a:rPr>
              <a:t>   Standard Deviation of MSE: 75.93575928455009 </a:t>
            </a:r>
          </a:p>
          <a:p>
            <a:pPr marL="0" indent="0">
              <a:buNone/>
            </a:pPr>
            <a:r>
              <a:rPr lang="en-US" sz="1800" b="0" i="0" dirty="0">
                <a:solidFill>
                  <a:srgbClr val="FFFF00"/>
                </a:solidFill>
                <a:effectLst/>
                <a:latin typeface="Courier New" panose="02070309020205020404" pitchFamily="49" charset="0"/>
              </a:rPr>
              <a:t>   Average Ridge Coefficients: [21.44481208]</a:t>
            </a:r>
            <a:endParaRPr lang="en-IN" sz="1800" dirty="0">
              <a:solidFill>
                <a:srgbClr val="FFFF00"/>
              </a:solidFill>
            </a:endParaRPr>
          </a:p>
        </p:txBody>
      </p:sp>
    </p:spTree>
    <p:extLst>
      <p:ext uri="{BB962C8B-B14F-4D97-AF65-F5344CB8AC3E}">
        <p14:creationId xmlns:p14="http://schemas.microsoft.com/office/powerpoint/2010/main" val="2798099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7956-ECEC-0480-5727-B19F6E7D4446}"/>
              </a:ext>
            </a:extLst>
          </p:cNvPr>
          <p:cNvSpPr>
            <a:spLocks noGrp="1"/>
          </p:cNvSpPr>
          <p:nvPr>
            <p:ph type="title"/>
          </p:nvPr>
        </p:nvSpPr>
        <p:spPr>
          <a:xfrm>
            <a:off x="-5425440" y="429093"/>
            <a:ext cx="8610600" cy="1293028"/>
          </a:xfrm>
        </p:spPr>
        <p:txBody>
          <a:bodyPr/>
          <a:lstStyle/>
          <a:p>
            <a:r>
              <a:rPr lang="en-IN" dirty="0"/>
              <a:t>Result:</a:t>
            </a:r>
          </a:p>
        </p:txBody>
      </p:sp>
      <p:sp>
        <p:nvSpPr>
          <p:cNvPr id="3" name="Content Placeholder 2">
            <a:extLst>
              <a:ext uri="{FF2B5EF4-FFF2-40B4-BE49-F238E27FC236}">
                <a16:creationId xmlns:a16="http://schemas.microsoft.com/office/drawing/2014/main" id="{23293DAB-A03B-6593-453C-51E83C42646E}"/>
              </a:ext>
            </a:extLst>
          </p:cNvPr>
          <p:cNvSpPr>
            <a:spLocks noGrp="1"/>
          </p:cNvSpPr>
          <p:nvPr>
            <p:ph idx="1"/>
          </p:nvPr>
        </p:nvSpPr>
        <p:spPr>
          <a:xfrm>
            <a:off x="507124" y="1722121"/>
            <a:ext cx="10820400" cy="4024125"/>
          </a:xfrm>
        </p:spPr>
        <p:txBody>
          <a:bodyPr>
            <a:noAutofit/>
          </a:bodyPr>
          <a:lstStyle/>
          <a:p>
            <a:pPr marL="0" indent="0">
              <a:buNone/>
            </a:pPr>
            <a:r>
              <a:rPr lang="en-IN" sz="1600" b="1" dirty="0">
                <a:solidFill>
                  <a:srgbClr val="FFFF00"/>
                </a:solidFill>
              </a:rPr>
              <a:t>LASSO REGRESSION:</a:t>
            </a:r>
          </a:p>
          <a:p>
            <a:pPr marL="0" indent="0">
              <a:buNone/>
            </a:pPr>
            <a:r>
              <a:rPr lang="en-IN" sz="1600" dirty="0">
                <a:solidFill>
                  <a:srgbClr val="FFFF00"/>
                </a:solidFill>
              </a:rPr>
              <a:t>      </a:t>
            </a:r>
            <a:r>
              <a:rPr lang="en-US" sz="1600" b="0" i="0" dirty="0">
                <a:solidFill>
                  <a:srgbClr val="FFFF00"/>
                </a:solidFill>
                <a:effectLst/>
                <a:latin typeface="Courier New" panose="02070309020205020404" pitchFamily="49" charset="0"/>
              </a:rPr>
              <a:t>Mean Squared Error: 614.8070048300726 </a:t>
            </a:r>
          </a:p>
          <a:p>
            <a:pPr marL="0" indent="0">
              <a:buNone/>
            </a:pPr>
            <a:r>
              <a:rPr lang="en-US" sz="1600" dirty="0">
                <a:solidFill>
                  <a:srgbClr val="FFFF00"/>
                </a:solidFill>
                <a:latin typeface="Courier New" panose="02070309020205020404" pitchFamily="49" charset="0"/>
              </a:rPr>
              <a:t>   </a:t>
            </a:r>
            <a:r>
              <a:rPr lang="en-US" sz="1600" b="0" i="0" dirty="0">
                <a:solidFill>
                  <a:srgbClr val="FFFF00"/>
                </a:solidFill>
                <a:effectLst/>
                <a:latin typeface="Courier New" panose="02070309020205020404" pitchFamily="49" charset="0"/>
              </a:rPr>
              <a:t>Lasso Coefficients: [21.4931947]</a:t>
            </a:r>
          </a:p>
          <a:p>
            <a:pPr marL="0" indent="0">
              <a:buNone/>
            </a:pPr>
            <a:r>
              <a:rPr lang="en-US" sz="1600" b="1" dirty="0">
                <a:solidFill>
                  <a:srgbClr val="FFFF00"/>
                </a:solidFill>
                <a:latin typeface="Courier New" panose="02070309020205020404" pitchFamily="49" charset="0"/>
              </a:rPr>
              <a:t>With bootstrapping:</a:t>
            </a:r>
          </a:p>
          <a:p>
            <a:pPr marL="0" indent="0">
              <a:buNone/>
            </a:pPr>
            <a:r>
              <a:rPr lang="en-US" sz="1600" dirty="0">
                <a:solidFill>
                  <a:srgbClr val="FFFF00"/>
                </a:solidFill>
                <a:latin typeface="Courier New" panose="02070309020205020404" pitchFamily="49" charset="0"/>
              </a:rPr>
              <a:t>    </a:t>
            </a:r>
            <a:r>
              <a:rPr lang="en-US" sz="1600" b="0" i="0" dirty="0">
                <a:solidFill>
                  <a:srgbClr val="FFFF00"/>
                </a:solidFill>
                <a:effectLst/>
                <a:latin typeface="Courier New" panose="02070309020205020404" pitchFamily="49" charset="0"/>
              </a:rPr>
              <a:t>Mean of MSE across 100 iterations for Lasso regression: 607.3448329087855 </a:t>
            </a:r>
          </a:p>
          <a:p>
            <a:pPr marL="0" indent="0">
              <a:buNone/>
            </a:pPr>
            <a:r>
              <a:rPr lang="en-US" sz="1600" b="0" i="0" dirty="0">
                <a:solidFill>
                  <a:srgbClr val="FFFF00"/>
                </a:solidFill>
                <a:effectLst/>
                <a:latin typeface="Courier New" panose="02070309020205020404" pitchFamily="49" charset="0"/>
              </a:rPr>
              <a:t> </a:t>
            </a:r>
            <a:r>
              <a:rPr lang="en-US" sz="1600" dirty="0">
                <a:solidFill>
                  <a:srgbClr val="FFFF00"/>
                </a:solidFill>
                <a:latin typeface="Courier New" panose="02070309020205020404" pitchFamily="49" charset="0"/>
              </a:rPr>
              <a:t>   </a:t>
            </a:r>
            <a:r>
              <a:rPr lang="en-US" sz="1600" b="0" i="0" dirty="0">
                <a:solidFill>
                  <a:srgbClr val="FFFF00"/>
                </a:solidFill>
                <a:effectLst/>
                <a:latin typeface="Courier New" panose="02070309020205020404" pitchFamily="49" charset="0"/>
              </a:rPr>
              <a:t>Standard Deviation of MSE for Lasso regression: 97.93337694285302</a:t>
            </a:r>
          </a:p>
          <a:p>
            <a:pPr marL="0" indent="0">
              <a:buNone/>
            </a:pPr>
            <a:r>
              <a:rPr lang="en-US" sz="1600" dirty="0">
                <a:solidFill>
                  <a:srgbClr val="FFFF00"/>
                </a:solidFill>
                <a:latin typeface="Courier New" panose="02070309020205020404" pitchFamily="49" charset="0"/>
              </a:rPr>
              <a:t>   </a:t>
            </a:r>
            <a:r>
              <a:rPr lang="en-US" sz="1600" b="0" i="0" dirty="0">
                <a:solidFill>
                  <a:srgbClr val="FFFF00"/>
                </a:solidFill>
                <a:effectLst/>
                <a:latin typeface="Courier New" panose="02070309020205020404" pitchFamily="49" charset="0"/>
              </a:rPr>
              <a:t> Average Lasso Coefficients: [21.44167142]</a:t>
            </a:r>
          </a:p>
          <a:p>
            <a:pPr marL="0" indent="0">
              <a:buNone/>
            </a:pPr>
            <a:r>
              <a:rPr lang="en-US" sz="1600" b="1" dirty="0">
                <a:solidFill>
                  <a:srgbClr val="FFFF00"/>
                </a:solidFill>
                <a:latin typeface="Courier New" panose="02070309020205020404" pitchFamily="49" charset="0"/>
              </a:rPr>
              <a:t>KNN:</a:t>
            </a:r>
          </a:p>
          <a:p>
            <a:pPr marL="0" indent="0">
              <a:buNone/>
            </a:pPr>
            <a:r>
              <a:rPr lang="en-US" sz="1600" b="0" i="0" dirty="0">
                <a:solidFill>
                  <a:srgbClr val="FFFF00"/>
                </a:solidFill>
                <a:effectLst/>
                <a:latin typeface="Courier New" panose="02070309020205020404" pitchFamily="49" charset="0"/>
              </a:rPr>
              <a:t>     Mean squared error(MSE): 1053.7478860313615</a:t>
            </a:r>
          </a:p>
          <a:p>
            <a:pPr marL="0" indent="0">
              <a:buNone/>
            </a:pPr>
            <a:r>
              <a:rPr lang="en-US" sz="1600" dirty="0">
                <a:solidFill>
                  <a:srgbClr val="FFFF00"/>
                </a:solidFill>
                <a:latin typeface="Courier New" panose="02070309020205020404" pitchFamily="49" charset="0"/>
              </a:rPr>
              <a:t>    </a:t>
            </a:r>
            <a:r>
              <a:rPr lang="en-US" sz="1600" b="0" i="0" dirty="0">
                <a:solidFill>
                  <a:srgbClr val="FFFF00"/>
                </a:solidFill>
                <a:effectLst/>
                <a:latin typeface="Courier New" panose="02070309020205020404" pitchFamily="49" charset="0"/>
              </a:rPr>
              <a:t> Mean absolute error(MAE): 24.391126197380014</a:t>
            </a:r>
          </a:p>
          <a:p>
            <a:pPr marL="0" indent="0">
              <a:buNone/>
            </a:pPr>
            <a:r>
              <a:rPr lang="en-US" sz="1600" b="1" dirty="0">
                <a:solidFill>
                  <a:srgbClr val="FFFF00"/>
                </a:solidFill>
                <a:latin typeface="Courier New" panose="02070309020205020404" pitchFamily="49" charset="0"/>
              </a:rPr>
              <a:t>With bootstrapping:</a:t>
            </a:r>
          </a:p>
          <a:p>
            <a:pPr marL="0" indent="0">
              <a:buNone/>
            </a:pPr>
            <a:r>
              <a:rPr lang="en-US" sz="1600" dirty="0">
                <a:solidFill>
                  <a:srgbClr val="FFFF00"/>
                </a:solidFill>
                <a:latin typeface="Courier New" panose="02070309020205020404" pitchFamily="49" charset="0"/>
              </a:rPr>
              <a:t>   </a:t>
            </a:r>
            <a:r>
              <a:rPr lang="en-US" sz="1600" b="0" i="0" dirty="0">
                <a:solidFill>
                  <a:srgbClr val="FFFF00"/>
                </a:solidFill>
                <a:effectLst/>
                <a:latin typeface="Courier New" panose="02070309020205020404" pitchFamily="49" charset="0"/>
              </a:rPr>
              <a:t>Mean of MSE across 100 iterations using bootstrap: 36815.47221344158 </a:t>
            </a:r>
          </a:p>
          <a:p>
            <a:pPr marL="0" indent="0">
              <a:buNone/>
            </a:pPr>
            <a:r>
              <a:rPr lang="en-US" sz="1600" dirty="0">
                <a:solidFill>
                  <a:srgbClr val="FFFF00"/>
                </a:solidFill>
                <a:latin typeface="Courier New" panose="02070309020205020404" pitchFamily="49" charset="0"/>
              </a:rPr>
              <a:t>   </a:t>
            </a:r>
            <a:r>
              <a:rPr lang="en-US" sz="1600" b="0" i="0" dirty="0">
                <a:solidFill>
                  <a:srgbClr val="FFFF00"/>
                </a:solidFill>
                <a:effectLst/>
                <a:latin typeface="Courier New" panose="02070309020205020404" pitchFamily="49" charset="0"/>
              </a:rPr>
              <a:t>Standard Deviation of MSE using bootstrap: 5083.097031511976</a:t>
            </a:r>
            <a:endParaRPr lang="en-IN" sz="1600" dirty="0">
              <a:solidFill>
                <a:srgbClr val="FFFF00"/>
              </a:solidFill>
            </a:endParaRPr>
          </a:p>
        </p:txBody>
      </p:sp>
    </p:spTree>
    <p:extLst>
      <p:ext uri="{BB962C8B-B14F-4D97-AF65-F5344CB8AC3E}">
        <p14:creationId xmlns:p14="http://schemas.microsoft.com/office/powerpoint/2010/main" val="2811346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676E-E9F0-23B8-3314-7BE2CC162AD0}"/>
              </a:ext>
            </a:extLst>
          </p:cNvPr>
          <p:cNvSpPr>
            <a:spLocks noGrp="1"/>
          </p:cNvSpPr>
          <p:nvPr>
            <p:ph type="title"/>
          </p:nvPr>
        </p:nvSpPr>
        <p:spPr>
          <a:xfrm>
            <a:off x="-4419600" y="154773"/>
            <a:ext cx="8610600" cy="1293028"/>
          </a:xfrm>
        </p:spPr>
        <p:txBody>
          <a:bodyPr/>
          <a:lstStyle/>
          <a:p>
            <a:r>
              <a:rPr lang="en-IN" dirty="0" err="1">
                <a:solidFill>
                  <a:schemeClr val="accent1">
                    <a:lumMod val="40000"/>
                    <a:lumOff val="60000"/>
                  </a:schemeClr>
                </a:solidFill>
              </a:rPr>
              <a:t>Github</a:t>
            </a:r>
            <a:r>
              <a:rPr lang="en-IN" dirty="0">
                <a:solidFill>
                  <a:schemeClr val="accent1">
                    <a:lumMod val="40000"/>
                    <a:lumOff val="60000"/>
                  </a:schemeClr>
                </a:solidFill>
              </a:rPr>
              <a:t> link</a:t>
            </a:r>
            <a:r>
              <a:rPr lang="en-IN" dirty="0"/>
              <a:t>:</a:t>
            </a:r>
          </a:p>
        </p:txBody>
      </p:sp>
      <p:sp>
        <p:nvSpPr>
          <p:cNvPr id="3" name="Content Placeholder 2">
            <a:extLst>
              <a:ext uri="{FF2B5EF4-FFF2-40B4-BE49-F238E27FC236}">
                <a16:creationId xmlns:a16="http://schemas.microsoft.com/office/drawing/2014/main" id="{48B256AF-34A7-6F03-0B40-D011717C3D55}"/>
              </a:ext>
            </a:extLst>
          </p:cNvPr>
          <p:cNvSpPr>
            <a:spLocks noGrp="1"/>
          </p:cNvSpPr>
          <p:nvPr>
            <p:ph idx="1"/>
          </p:nvPr>
        </p:nvSpPr>
        <p:spPr/>
        <p:txBody>
          <a:bodyPr/>
          <a:lstStyle/>
          <a:p>
            <a:r>
              <a:rPr lang="en-IN" dirty="0">
                <a:solidFill>
                  <a:schemeClr val="accent6">
                    <a:lumMod val="75000"/>
                  </a:schemeClr>
                </a:solidFill>
              </a:rPr>
              <a:t>https://github.com/Harshini7A/ice-cream-revenue-prediction.git</a:t>
            </a:r>
          </a:p>
        </p:txBody>
      </p:sp>
    </p:spTree>
    <p:extLst>
      <p:ext uri="{BB962C8B-B14F-4D97-AF65-F5344CB8AC3E}">
        <p14:creationId xmlns:p14="http://schemas.microsoft.com/office/powerpoint/2010/main" val="1447580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6AAE-A7C0-4A71-EC27-564B4E4A959B}"/>
              </a:ext>
            </a:extLst>
          </p:cNvPr>
          <p:cNvSpPr>
            <a:spLocks noGrp="1"/>
          </p:cNvSpPr>
          <p:nvPr>
            <p:ph type="title" idx="4294967295"/>
          </p:nvPr>
        </p:nvSpPr>
        <p:spPr>
          <a:xfrm>
            <a:off x="-876300" y="2681288"/>
            <a:ext cx="8610600" cy="1293812"/>
          </a:xfrm>
        </p:spPr>
        <p:txBody>
          <a:bodyPr>
            <a:normAutofit/>
          </a:bodyPr>
          <a:lstStyle/>
          <a:p>
            <a:r>
              <a:rPr lang="en-IN" sz="4400" b="1" dirty="0">
                <a:solidFill>
                  <a:srgbClr val="FFFF00"/>
                </a:solidFill>
              </a:rPr>
              <a:t>THANK YOU</a:t>
            </a:r>
          </a:p>
        </p:txBody>
      </p:sp>
    </p:spTree>
    <p:extLst>
      <p:ext uri="{BB962C8B-B14F-4D97-AF65-F5344CB8AC3E}">
        <p14:creationId xmlns:p14="http://schemas.microsoft.com/office/powerpoint/2010/main" val="49743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5A31-AE9C-4B35-B1EC-6A6C3462C58F}"/>
              </a:ext>
            </a:extLst>
          </p:cNvPr>
          <p:cNvSpPr>
            <a:spLocks noGrp="1"/>
          </p:cNvSpPr>
          <p:nvPr>
            <p:ph type="title"/>
          </p:nvPr>
        </p:nvSpPr>
        <p:spPr>
          <a:xfrm>
            <a:off x="-1499937" y="665751"/>
            <a:ext cx="8610600" cy="1293028"/>
          </a:xfrm>
        </p:spPr>
        <p:txBody>
          <a:bodyPr/>
          <a:lstStyle/>
          <a:p>
            <a:r>
              <a:rPr lang="en-IN" dirty="0">
                <a:solidFill>
                  <a:srgbClr val="FF0000"/>
                </a:solidFill>
              </a:rPr>
              <a:t>PROBLEM STATEMENT</a:t>
            </a:r>
            <a:r>
              <a:rPr lang="en-IN" dirty="0"/>
              <a:t>:</a:t>
            </a:r>
          </a:p>
        </p:txBody>
      </p:sp>
      <p:sp>
        <p:nvSpPr>
          <p:cNvPr id="3" name="Content Placeholder 2">
            <a:extLst>
              <a:ext uri="{FF2B5EF4-FFF2-40B4-BE49-F238E27FC236}">
                <a16:creationId xmlns:a16="http://schemas.microsoft.com/office/drawing/2014/main" id="{E9D6620B-4BF6-2872-A542-301A4CF53351}"/>
              </a:ext>
            </a:extLst>
          </p:cNvPr>
          <p:cNvSpPr>
            <a:spLocks noGrp="1"/>
          </p:cNvSpPr>
          <p:nvPr>
            <p:ph idx="1"/>
          </p:nvPr>
        </p:nvSpPr>
        <p:spPr/>
        <p:txBody>
          <a:bodyPr>
            <a:normAutofit/>
          </a:bodyPr>
          <a:lstStyle/>
          <a:p>
            <a:r>
              <a:rPr lang="en-IN" sz="2000" dirty="0">
                <a:solidFill>
                  <a:srgbClr val="FFC000"/>
                </a:solidFill>
              </a:rPr>
              <a:t>The problem statement for an </a:t>
            </a:r>
            <a:r>
              <a:rPr lang="en-IN" sz="2000" dirty="0" err="1">
                <a:solidFill>
                  <a:srgbClr val="FFC000"/>
                </a:solidFill>
              </a:rPr>
              <a:t>icecream</a:t>
            </a:r>
            <a:r>
              <a:rPr lang="en-IN" sz="2000" dirty="0">
                <a:solidFill>
                  <a:srgbClr val="FFC000"/>
                </a:solidFill>
              </a:rPr>
              <a:t> revenue dataset typically involves predicting revenue of selling ice-cream based on temperature</a:t>
            </a:r>
          </a:p>
        </p:txBody>
      </p:sp>
      <p:pic>
        <p:nvPicPr>
          <p:cNvPr id="5" name="Picture 4">
            <a:extLst>
              <a:ext uri="{FF2B5EF4-FFF2-40B4-BE49-F238E27FC236}">
                <a16:creationId xmlns:a16="http://schemas.microsoft.com/office/drawing/2014/main" id="{81E954CD-826F-0E70-E374-CD5547A29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500" y="3515592"/>
            <a:ext cx="4013200" cy="2670602"/>
          </a:xfrm>
          <a:prstGeom prst="rect">
            <a:avLst/>
          </a:prstGeom>
        </p:spPr>
      </p:pic>
    </p:spTree>
    <p:extLst>
      <p:ext uri="{BB962C8B-B14F-4D97-AF65-F5344CB8AC3E}">
        <p14:creationId xmlns:p14="http://schemas.microsoft.com/office/powerpoint/2010/main" val="312593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A1143-4D34-72B2-0A98-F2D082BECDB4}"/>
              </a:ext>
            </a:extLst>
          </p:cNvPr>
          <p:cNvSpPr>
            <a:spLocks noGrp="1"/>
          </p:cNvSpPr>
          <p:nvPr>
            <p:ph type="title"/>
          </p:nvPr>
        </p:nvSpPr>
        <p:spPr>
          <a:xfrm>
            <a:off x="-537410" y="331236"/>
            <a:ext cx="8610600" cy="1293028"/>
          </a:xfrm>
        </p:spPr>
        <p:txBody>
          <a:bodyPr/>
          <a:lstStyle/>
          <a:p>
            <a:r>
              <a:rPr lang="en-IN" dirty="0">
                <a:solidFill>
                  <a:schemeClr val="accent2">
                    <a:lumMod val="60000"/>
                    <a:lumOff val="40000"/>
                  </a:schemeClr>
                </a:solidFill>
              </a:rPr>
              <a:t>introduction</a:t>
            </a:r>
          </a:p>
        </p:txBody>
      </p:sp>
      <p:sp>
        <p:nvSpPr>
          <p:cNvPr id="3" name="Content Placeholder 2">
            <a:extLst>
              <a:ext uri="{FF2B5EF4-FFF2-40B4-BE49-F238E27FC236}">
                <a16:creationId xmlns:a16="http://schemas.microsoft.com/office/drawing/2014/main" id="{1510470B-2F04-6544-A5C5-9F4BF2CF79ED}"/>
              </a:ext>
            </a:extLst>
          </p:cNvPr>
          <p:cNvSpPr>
            <a:spLocks noGrp="1"/>
          </p:cNvSpPr>
          <p:nvPr>
            <p:ph idx="1"/>
          </p:nvPr>
        </p:nvSpPr>
        <p:spPr>
          <a:xfrm>
            <a:off x="368968" y="1624264"/>
            <a:ext cx="11137232" cy="4594421"/>
          </a:xfrm>
        </p:spPr>
        <p:txBody>
          <a:bodyPr/>
          <a:lstStyle/>
          <a:p>
            <a:pPr marL="0" indent="0">
              <a:buNone/>
            </a:pPr>
            <a:r>
              <a:rPr lang="en-US" dirty="0">
                <a:solidFill>
                  <a:schemeClr val="accent5">
                    <a:lumMod val="75000"/>
                  </a:schemeClr>
                </a:solidFill>
              </a:rPr>
              <a:t>Ice cream revenue encompasses the income generated by the sale of ice cream and related products, including toppings, specialty items, beverages, and seasonal offerings in ice cream parlors and shops. This revenue can also include earnings from online and delivery services, event catering, franchising, and retail sales in grocery stores. </a:t>
            </a:r>
          </a:p>
          <a:p>
            <a:pPr marL="0" indent="0">
              <a:buNone/>
            </a:pPr>
            <a:r>
              <a:rPr lang="en-US" dirty="0"/>
              <a:t>    </a:t>
            </a:r>
            <a:r>
              <a:rPr lang="en-US" dirty="0">
                <a:solidFill>
                  <a:schemeClr val="accent5">
                    <a:lumMod val="75000"/>
                  </a:schemeClr>
                </a:solidFill>
              </a:rPr>
              <a:t>To calculate the actual profit, businesses deduct costs and expenses, such as ingredient expenses, labor, rent, utilities, and marketing expenditures. The ice cream industry often thrives on product innovation, effective marketing, and exceptional customer service to attract and retain a loyal customer base, especially during peak seasons when demand for cold treats is high</a:t>
            </a:r>
            <a:r>
              <a:rPr lang="en-US" dirty="0"/>
              <a:t>. </a:t>
            </a:r>
            <a:endParaRPr lang="en-IN" dirty="0"/>
          </a:p>
        </p:txBody>
      </p:sp>
    </p:spTree>
    <p:extLst>
      <p:ext uri="{BB962C8B-B14F-4D97-AF65-F5344CB8AC3E}">
        <p14:creationId xmlns:p14="http://schemas.microsoft.com/office/powerpoint/2010/main" val="162647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3739-1405-EFD4-EC6F-15EFF7BBD750}"/>
              </a:ext>
            </a:extLst>
          </p:cNvPr>
          <p:cNvSpPr>
            <a:spLocks noGrp="1"/>
          </p:cNvSpPr>
          <p:nvPr>
            <p:ph type="title"/>
          </p:nvPr>
        </p:nvSpPr>
        <p:spPr>
          <a:xfrm>
            <a:off x="-1596189" y="74562"/>
            <a:ext cx="8205536" cy="1256933"/>
          </a:xfrm>
        </p:spPr>
        <p:txBody>
          <a:bodyPr/>
          <a:lstStyle/>
          <a:p>
            <a:r>
              <a:rPr lang="en-IN" dirty="0">
                <a:solidFill>
                  <a:schemeClr val="accent6">
                    <a:lumMod val="75000"/>
                  </a:schemeClr>
                </a:solidFill>
              </a:rPr>
              <a:t>ATTRIBUTE INFORMATION</a:t>
            </a:r>
            <a:r>
              <a:rPr lang="en-IN" dirty="0"/>
              <a:t>:</a:t>
            </a:r>
          </a:p>
        </p:txBody>
      </p:sp>
      <p:sp>
        <p:nvSpPr>
          <p:cNvPr id="3" name="Content Placeholder 2">
            <a:extLst>
              <a:ext uri="{FF2B5EF4-FFF2-40B4-BE49-F238E27FC236}">
                <a16:creationId xmlns:a16="http://schemas.microsoft.com/office/drawing/2014/main" id="{A74F25A4-CB84-625E-87FE-42B081CD46CB}"/>
              </a:ext>
            </a:extLst>
          </p:cNvPr>
          <p:cNvSpPr>
            <a:spLocks noGrp="1"/>
          </p:cNvSpPr>
          <p:nvPr>
            <p:ph idx="1"/>
          </p:nvPr>
        </p:nvSpPr>
        <p:spPr>
          <a:xfrm>
            <a:off x="160421" y="1122948"/>
            <a:ext cx="11345779" cy="5369292"/>
          </a:xfrm>
        </p:spPr>
        <p:txBody>
          <a:bodyPr>
            <a:normAutofit fontScale="92500" lnSpcReduction="20000"/>
          </a:bodyPr>
          <a:lstStyle/>
          <a:p>
            <a:pPr marL="457200" indent="-457200">
              <a:buFont typeface="+mj-lt"/>
              <a:buAutoNum type="arabicPeriod"/>
            </a:pPr>
            <a:r>
              <a:rPr lang="en-US" dirty="0">
                <a:solidFill>
                  <a:srgbClr val="00B050"/>
                </a:solidFill>
              </a:rPr>
              <a:t> Location: The specific branch or location of the ice cream parlor. </a:t>
            </a:r>
          </a:p>
          <a:p>
            <a:pPr marL="457200" indent="-457200">
              <a:buFont typeface="+mj-lt"/>
              <a:buAutoNum type="arabicPeriod"/>
            </a:pPr>
            <a:r>
              <a:rPr lang="en-US" dirty="0">
                <a:solidFill>
                  <a:srgbClr val="00B050"/>
                </a:solidFill>
              </a:rPr>
              <a:t> Total Revenue: The total income earned by the ice cream parlor on the given date.</a:t>
            </a:r>
          </a:p>
          <a:p>
            <a:pPr marL="457200" indent="-457200">
              <a:buFont typeface="+mj-lt"/>
              <a:buAutoNum type="arabicPeriod"/>
            </a:pPr>
            <a:r>
              <a:rPr lang="en-US" dirty="0">
                <a:solidFill>
                  <a:srgbClr val="00B050"/>
                </a:solidFill>
              </a:rPr>
              <a:t> Ice Cream Sales: Revenue generated from selling various ice cream products. </a:t>
            </a:r>
          </a:p>
          <a:p>
            <a:pPr marL="457200" indent="-457200">
              <a:buFont typeface="+mj-lt"/>
              <a:buAutoNum type="arabicPeriod"/>
            </a:pPr>
            <a:r>
              <a:rPr lang="en-US" dirty="0">
                <a:solidFill>
                  <a:srgbClr val="00B050"/>
                </a:solidFill>
              </a:rPr>
              <a:t> Toppings Revenue: Income from selling ice cream toppings and extras. </a:t>
            </a:r>
          </a:p>
          <a:p>
            <a:pPr marL="457200" indent="-457200">
              <a:buFont typeface="+mj-lt"/>
              <a:buAutoNum type="arabicPeriod"/>
            </a:pPr>
            <a:r>
              <a:rPr lang="en-US" dirty="0">
                <a:solidFill>
                  <a:srgbClr val="00B050"/>
                </a:solidFill>
              </a:rPr>
              <a:t> Specialty Items Revenue: Revenue from specialty items like sundaes and ice cream      cakes.</a:t>
            </a:r>
          </a:p>
          <a:p>
            <a:pPr marL="457200" indent="-457200">
              <a:buFont typeface="+mj-lt"/>
              <a:buAutoNum type="arabicPeriod"/>
            </a:pPr>
            <a:r>
              <a:rPr lang="en-US" dirty="0">
                <a:solidFill>
                  <a:srgbClr val="00B050"/>
                </a:solidFill>
              </a:rPr>
              <a:t>  Beverages Revenue: Income generated from selling beverages like milkshakes.</a:t>
            </a:r>
          </a:p>
          <a:p>
            <a:pPr marL="457200" indent="-457200">
              <a:buFont typeface="+mj-lt"/>
              <a:buAutoNum type="arabicPeriod"/>
            </a:pPr>
            <a:r>
              <a:rPr lang="en-US" dirty="0">
                <a:solidFill>
                  <a:srgbClr val="00B050"/>
                </a:solidFill>
              </a:rPr>
              <a:t>  Promotions and Discounts: Revenue impact of any applied promotions or discounts.</a:t>
            </a:r>
          </a:p>
          <a:p>
            <a:pPr marL="457200" indent="-457200">
              <a:buFont typeface="+mj-lt"/>
              <a:buAutoNum type="arabicPeriod"/>
            </a:pPr>
            <a:r>
              <a:rPr lang="en-US" dirty="0">
                <a:solidFill>
                  <a:srgbClr val="00B050"/>
                </a:solidFill>
              </a:rPr>
              <a:t>  Seasonal Sales: Revenue attributed to seasonal ice cream flavors and promotions.</a:t>
            </a:r>
          </a:p>
          <a:p>
            <a:pPr marL="457200" indent="-457200">
              <a:buFont typeface="+mj-lt"/>
              <a:buAutoNum type="arabicPeriod"/>
            </a:pPr>
            <a:r>
              <a:rPr lang="en-US" dirty="0">
                <a:solidFill>
                  <a:srgbClr val="00B050"/>
                </a:solidFill>
              </a:rPr>
              <a:t> Online and Delivery Revenue: Income from online orders and delivery services.</a:t>
            </a:r>
          </a:p>
          <a:p>
            <a:pPr marL="457200" indent="-457200">
              <a:buFont typeface="+mj-lt"/>
              <a:buAutoNum type="arabicPeriod"/>
            </a:pPr>
            <a:r>
              <a:rPr lang="en-US" dirty="0">
                <a:solidFill>
                  <a:srgbClr val="00B050"/>
                </a:solidFill>
              </a:rPr>
              <a:t> Event Catering Revenue: Revenue from providing ice cream catering services.</a:t>
            </a:r>
          </a:p>
          <a:p>
            <a:pPr marL="457200" indent="-457200">
              <a:buFont typeface="+mj-lt"/>
              <a:buAutoNum type="arabicPeriod"/>
            </a:pPr>
            <a:r>
              <a:rPr lang="en-US" dirty="0">
                <a:solidFill>
                  <a:srgbClr val="00B050"/>
                </a:solidFill>
              </a:rPr>
              <a:t> Franchise Fees: Earnings from franchising or licensing the brand. </a:t>
            </a:r>
          </a:p>
          <a:p>
            <a:pPr marL="457200" indent="-457200">
              <a:buFont typeface="+mj-lt"/>
              <a:buAutoNum type="arabicPeriod"/>
            </a:pPr>
            <a:r>
              <a:rPr lang="en-US" dirty="0">
                <a:solidFill>
                  <a:srgbClr val="00B050"/>
                </a:solidFill>
              </a:rPr>
              <a:t> Retail Sales Revenue: Income from selling ice cream products in retail stores. </a:t>
            </a:r>
          </a:p>
          <a:p>
            <a:pPr marL="457200" indent="-457200">
              <a:buFont typeface="+mj-lt"/>
              <a:buAutoNum type="arabicPeriod"/>
            </a:pPr>
            <a:r>
              <a:rPr lang="en-US" dirty="0">
                <a:solidFill>
                  <a:srgbClr val="00B050"/>
                </a:solidFill>
              </a:rPr>
              <a:t> Operating Costs: Total operational expenses incurred on the recorded date.</a:t>
            </a:r>
          </a:p>
          <a:p>
            <a:pPr marL="457200" indent="-457200">
              <a:buFont typeface="+mj-lt"/>
              <a:buAutoNum type="arabicPeriod"/>
            </a:pPr>
            <a:r>
              <a:rPr lang="en-US" dirty="0">
                <a:solidFill>
                  <a:srgbClr val="00B050"/>
                </a:solidFill>
              </a:rPr>
              <a:t> Profit: Net profit calculated as Total Revenue minus Operating Costs.</a:t>
            </a:r>
          </a:p>
          <a:p>
            <a:pPr marL="457200" indent="-457200">
              <a:buFont typeface="+mj-lt"/>
              <a:buAutoNum type="arabicPeriod"/>
            </a:pPr>
            <a:r>
              <a:rPr lang="en-US" dirty="0">
                <a:solidFill>
                  <a:srgbClr val="00B050"/>
                </a:solidFill>
              </a:rPr>
              <a:t> Weather Data: Weather-related attributes that may affect ice cream sales. </a:t>
            </a:r>
            <a:endParaRPr lang="en-IN" dirty="0">
              <a:solidFill>
                <a:srgbClr val="00B050"/>
              </a:solidFill>
            </a:endParaRPr>
          </a:p>
        </p:txBody>
      </p:sp>
    </p:spTree>
    <p:extLst>
      <p:ext uri="{BB962C8B-B14F-4D97-AF65-F5344CB8AC3E}">
        <p14:creationId xmlns:p14="http://schemas.microsoft.com/office/powerpoint/2010/main" val="4111178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48AA4-EE15-EA9C-F1D1-850802EB39B4}"/>
              </a:ext>
            </a:extLst>
          </p:cNvPr>
          <p:cNvSpPr>
            <a:spLocks noGrp="1"/>
          </p:cNvSpPr>
          <p:nvPr>
            <p:ph type="title"/>
          </p:nvPr>
        </p:nvSpPr>
        <p:spPr>
          <a:xfrm>
            <a:off x="-5013158" y="639315"/>
            <a:ext cx="8610600" cy="1293028"/>
          </a:xfrm>
        </p:spPr>
        <p:txBody>
          <a:bodyPr/>
          <a:lstStyle/>
          <a:p>
            <a:r>
              <a:rPr lang="en-IN" dirty="0">
                <a:solidFill>
                  <a:schemeClr val="accent1"/>
                </a:solidFill>
              </a:rPr>
              <a:t>DATA SET:</a:t>
            </a:r>
          </a:p>
        </p:txBody>
      </p:sp>
      <p:sp>
        <p:nvSpPr>
          <p:cNvPr id="3" name="Content Placeholder 2">
            <a:extLst>
              <a:ext uri="{FF2B5EF4-FFF2-40B4-BE49-F238E27FC236}">
                <a16:creationId xmlns:a16="http://schemas.microsoft.com/office/drawing/2014/main" id="{B3E10D3D-93F9-3673-D7B6-7E7FB3D415E8}"/>
              </a:ext>
            </a:extLst>
          </p:cNvPr>
          <p:cNvSpPr>
            <a:spLocks noGrp="1"/>
          </p:cNvSpPr>
          <p:nvPr>
            <p:ph idx="1"/>
          </p:nvPr>
        </p:nvSpPr>
        <p:spPr/>
        <p:txBody>
          <a:bodyPr/>
          <a:lstStyle/>
          <a:p>
            <a:pPr marL="0" indent="0">
              <a:buNone/>
            </a:pPr>
            <a:r>
              <a:rPr lang="en-IN" sz="2400" dirty="0"/>
              <a:t>         </a:t>
            </a:r>
            <a:endParaRPr lang="en-IN" dirty="0">
              <a:solidFill>
                <a:srgbClr val="FFFF00"/>
              </a:solidFill>
            </a:endParaRPr>
          </a:p>
        </p:txBody>
      </p:sp>
      <p:pic>
        <p:nvPicPr>
          <p:cNvPr id="5" name="Picture 4">
            <a:extLst>
              <a:ext uri="{FF2B5EF4-FFF2-40B4-BE49-F238E27FC236}">
                <a16:creationId xmlns:a16="http://schemas.microsoft.com/office/drawing/2014/main" id="{A87662C8-E259-081A-E441-D7D5BB7ED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359" y="1830835"/>
            <a:ext cx="3035228" cy="4387850"/>
          </a:xfrm>
          <a:prstGeom prst="rect">
            <a:avLst/>
          </a:prstGeom>
        </p:spPr>
      </p:pic>
    </p:spTree>
    <p:extLst>
      <p:ext uri="{BB962C8B-B14F-4D97-AF65-F5344CB8AC3E}">
        <p14:creationId xmlns:p14="http://schemas.microsoft.com/office/powerpoint/2010/main" val="133632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7A01-1FC1-FE58-DFE6-0C1FAD2019CF}"/>
              </a:ext>
            </a:extLst>
          </p:cNvPr>
          <p:cNvSpPr>
            <a:spLocks noGrp="1"/>
          </p:cNvSpPr>
          <p:nvPr>
            <p:ph type="title"/>
          </p:nvPr>
        </p:nvSpPr>
        <p:spPr>
          <a:xfrm>
            <a:off x="-2376791" y="277991"/>
            <a:ext cx="8610600" cy="1293028"/>
          </a:xfrm>
        </p:spPr>
        <p:txBody>
          <a:bodyPr/>
          <a:lstStyle/>
          <a:p>
            <a:r>
              <a:rPr lang="en-IN" dirty="0"/>
              <a:t>LINEAR REGRESSION</a:t>
            </a:r>
          </a:p>
        </p:txBody>
      </p:sp>
      <p:sp>
        <p:nvSpPr>
          <p:cNvPr id="3" name="Content Placeholder 2">
            <a:extLst>
              <a:ext uri="{FF2B5EF4-FFF2-40B4-BE49-F238E27FC236}">
                <a16:creationId xmlns:a16="http://schemas.microsoft.com/office/drawing/2014/main" id="{6345259B-3C95-C80A-E662-FFA30DBF5CD7}"/>
              </a:ext>
            </a:extLst>
          </p:cNvPr>
          <p:cNvSpPr>
            <a:spLocks noGrp="1"/>
          </p:cNvSpPr>
          <p:nvPr>
            <p:ph idx="1"/>
          </p:nvPr>
        </p:nvSpPr>
        <p:spPr>
          <a:xfrm>
            <a:off x="374515" y="1571019"/>
            <a:ext cx="10820400" cy="4024125"/>
          </a:xfrm>
        </p:spPr>
        <p:txBody>
          <a:bodyPr/>
          <a:lstStyle/>
          <a:p>
            <a:r>
              <a:rPr lang="en-US" dirty="0">
                <a:solidFill>
                  <a:schemeClr val="accent6">
                    <a:lumMod val="75000"/>
                  </a:schemeClr>
                </a:solidFill>
              </a:rPr>
              <a:t>Linear regression is a statistical method used to model the relationship between two variables by fitting a linear equation to the observed data. It is commonly used in data analysis to identify trends and patterns in the data, and to make predictions based on those trends</a:t>
            </a:r>
            <a:endParaRPr lang="en-IN" dirty="0">
              <a:solidFill>
                <a:schemeClr val="accent6">
                  <a:lumMod val="75000"/>
                </a:schemeClr>
              </a:solidFill>
            </a:endParaRPr>
          </a:p>
        </p:txBody>
      </p:sp>
      <p:pic>
        <p:nvPicPr>
          <p:cNvPr id="7" name="Picture 6">
            <a:extLst>
              <a:ext uri="{FF2B5EF4-FFF2-40B4-BE49-F238E27FC236}">
                <a16:creationId xmlns:a16="http://schemas.microsoft.com/office/drawing/2014/main" id="{E4F62572-385F-2652-944C-6A3BAD1DB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199" y="2864048"/>
            <a:ext cx="5083317" cy="3895844"/>
          </a:xfrm>
          <a:prstGeom prst="rect">
            <a:avLst/>
          </a:prstGeom>
        </p:spPr>
      </p:pic>
    </p:spTree>
    <p:extLst>
      <p:ext uri="{BB962C8B-B14F-4D97-AF65-F5344CB8AC3E}">
        <p14:creationId xmlns:p14="http://schemas.microsoft.com/office/powerpoint/2010/main" val="1469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423048-E091-80F5-1FF4-376761BA17F3}"/>
              </a:ext>
            </a:extLst>
          </p:cNvPr>
          <p:cNvSpPr>
            <a:spLocks noGrp="1"/>
          </p:cNvSpPr>
          <p:nvPr>
            <p:ph idx="4294967295"/>
          </p:nvPr>
        </p:nvSpPr>
        <p:spPr>
          <a:xfrm>
            <a:off x="466928" y="992221"/>
            <a:ext cx="10353471" cy="5226018"/>
          </a:xfrm>
        </p:spPr>
        <p:txBody>
          <a:bodyPr/>
          <a:lstStyle/>
          <a:p>
            <a:pPr algn="just"/>
            <a:r>
              <a:rPr lang="en-US" dirty="0">
                <a:solidFill>
                  <a:srgbClr val="00B0F0"/>
                </a:solidFill>
              </a:rPr>
              <a:t>Those trends. For example, let's say you are analyzing the relationship between a person's age and their income. You could use linear regression to determine if there is a correlation between these two variables and to predict someone's income based on their age. The equation for a simple linear regression model would be: Income = b0 + b1 * Age, where b0 is the intercept and b1 is the slope of the </a:t>
            </a:r>
            <a:r>
              <a:rPr lang="en-US" dirty="0" err="1">
                <a:solidFill>
                  <a:srgbClr val="00B0F0"/>
                </a:solidFill>
              </a:rPr>
              <a:t>line.There</a:t>
            </a:r>
            <a:r>
              <a:rPr lang="en-US" dirty="0">
                <a:solidFill>
                  <a:srgbClr val="00B0F0"/>
                </a:solidFill>
              </a:rPr>
              <a:t> are many different types of linear regression, including simple linear regression, multiple linear regression, and polynomial regression. Each type is appropriate to use depending on the nature of the data and the research question being asked. Overall, linear regression is a powerful tool for analyzing data and making predictions. By understanding this concept, you can gain valuable insights into the relationships between variables and make informed decisions based on that knowledge</a:t>
            </a:r>
            <a:endParaRPr lang="en-IN" dirty="0">
              <a:solidFill>
                <a:srgbClr val="00B0F0"/>
              </a:solidFill>
            </a:endParaRPr>
          </a:p>
        </p:txBody>
      </p:sp>
    </p:spTree>
    <p:extLst>
      <p:ext uri="{BB962C8B-B14F-4D97-AF65-F5344CB8AC3E}">
        <p14:creationId xmlns:p14="http://schemas.microsoft.com/office/powerpoint/2010/main" val="1205621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5A50-FD1B-927C-1982-2ACE7C7005BB}"/>
              </a:ext>
            </a:extLst>
          </p:cNvPr>
          <p:cNvSpPr>
            <a:spLocks noGrp="1"/>
          </p:cNvSpPr>
          <p:nvPr>
            <p:ph type="title"/>
          </p:nvPr>
        </p:nvSpPr>
        <p:spPr>
          <a:xfrm>
            <a:off x="1475362" y="180713"/>
            <a:ext cx="8610600" cy="1293028"/>
          </a:xfrm>
        </p:spPr>
        <p:txBody>
          <a:bodyPr/>
          <a:lstStyle/>
          <a:p>
            <a:r>
              <a:rPr lang="en-IN" dirty="0">
                <a:solidFill>
                  <a:srgbClr val="00B050"/>
                </a:solidFill>
              </a:rPr>
              <a:t>SVM(SUPPORT VECTOR MACHINE):</a:t>
            </a:r>
          </a:p>
        </p:txBody>
      </p:sp>
      <p:sp>
        <p:nvSpPr>
          <p:cNvPr id="3" name="Content Placeholder 2">
            <a:extLst>
              <a:ext uri="{FF2B5EF4-FFF2-40B4-BE49-F238E27FC236}">
                <a16:creationId xmlns:a16="http://schemas.microsoft.com/office/drawing/2014/main" id="{EC431E37-9F8C-3E82-E2A5-4B94C38F15EF}"/>
              </a:ext>
            </a:extLst>
          </p:cNvPr>
          <p:cNvSpPr>
            <a:spLocks noGrp="1"/>
          </p:cNvSpPr>
          <p:nvPr>
            <p:ph idx="1"/>
          </p:nvPr>
        </p:nvSpPr>
        <p:spPr>
          <a:xfrm>
            <a:off x="408562" y="1473742"/>
            <a:ext cx="11097638" cy="4744944"/>
          </a:xfrm>
        </p:spPr>
        <p:txBody>
          <a:bodyPr>
            <a:normAutofit/>
          </a:bodyPr>
          <a:lstStyle/>
          <a:p>
            <a:pPr algn="just"/>
            <a:r>
              <a:rPr lang="en-US" sz="2000" b="0" i="0" dirty="0">
                <a:solidFill>
                  <a:schemeClr val="accent1">
                    <a:lumMod val="40000"/>
                    <a:lumOff val="60000"/>
                  </a:schemeClr>
                </a:solidFill>
                <a:effectLst/>
                <a:latin typeface="Nunito" panose="020F0502020204030204" pitchFamily="2" charset="0"/>
              </a:rPr>
              <a:t>Support Vector Machine (SVM) is a powerful machine learning algorithm used for linear or nonlinear classification, regression, and even outlier detection tasks. SVMs can be used for a variety of tasks, such as text classification, image classification, spam detection, handwriting identification, gene expression analysis, face detection, and anomaly detection. SVMs are adaptable and efficient in a variety of applications because they can manage high-dimensional data and nonlinear relationships</a:t>
            </a:r>
            <a:endParaRPr lang="en-IN" dirty="0">
              <a:solidFill>
                <a:schemeClr val="accent1">
                  <a:lumMod val="40000"/>
                  <a:lumOff val="60000"/>
                </a:schemeClr>
              </a:solidFill>
            </a:endParaRPr>
          </a:p>
        </p:txBody>
      </p:sp>
      <p:pic>
        <p:nvPicPr>
          <p:cNvPr id="1026" name="Picture 2" descr="Regression Using SVM">
            <a:extLst>
              <a:ext uri="{FF2B5EF4-FFF2-40B4-BE49-F238E27FC236}">
                <a16:creationId xmlns:a16="http://schemas.microsoft.com/office/drawing/2014/main" id="{E4454F01-058A-3720-4DF0-44B163838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5600" y="3292133"/>
            <a:ext cx="3860800" cy="338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0783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126</TotalTime>
  <Words>1307</Words>
  <Application>Microsoft Office PowerPoint</Application>
  <PresentationFormat>Widescreen</PresentationFormat>
  <Paragraphs>82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Century Gothic</vt:lpstr>
      <vt:lpstr>Courier New</vt:lpstr>
      <vt:lpstr>Google Sans</vt:lpstr>
      <vt:lpstr>Nunito</vt:lpstr>
      <vt:lpstr>Söhne</vt:lpstr>
      <vt:lpstr>Vapor Trail</vt:lpstr>
      <vt:lpstr>Title:</vt:lpstr>
      <vt:lpstr>Name:allanki Harshini hallticket number:2203a52134</vt:lpstr>
      <vt:lpstr>PROBLEM STATEMENT:</vt:lpstr>
      <vt:lpstr>introduction</vt:lpstr>
      <vt:lpstr>ATTRIBUTE INFORMATION:</vt:lpstr>
      <vt:lpstr>DATA SET:</vt:lpstr>
      <vt:lpstr>LINEAR REGRESSION</vt:lpstr>
      <vt:lpstr>PowerPoint Presentation</vt:lpstr>
      <vt:lpstr>SVM(SUPPORT VECTOR MACHINE):</vt:lpstr>
      <vt:lpstr>Svr graph:      </vt:lpstr>
      <vt:lpstr>Ridge regression:</vt:lpstr>
      <vt:lpstr>Graph related to ridge regression:</vt:lpstr>
      <vt:lpstr>Lasso regression:</vt:lpstr>
      <vt:lpstr>Graph related to lasso regression:</vt:lpstr>
      <vt:lpstr>K-nearest neighbors:</vt:lpstr>
      <vt:lpstr>Graph of knn:</vt:lpstr>
      <vt:lpstr>Bootstrapping:</vt:lpstr>
      <vt:lpstr>PowerPoint Presentation</vt:lpstr>
      <vt:lpstr>Graphs:</vt:lpstr>
      <vt:lpstr>PowerPoint Presentation</vt:lpstr>
      <vt:lpstr>PowerPoint Presentation</vt:lpstr>
      <vt:lpstr>Conclusion:</vt:lpstr>
      <vt:lpstr>Result:</vt:lpstr>
      <vt:lpstr>Result:</vt:lpstr>
      <vt:lpstr>Github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boddepalli jahnavi</dc:creator>
  <cp:lastModifiedBy>Smiley .</cp:lastModifiedBy>
  <cp:revision>3</cp:revision>
  <dcterms:created xsi:type="dcterms:W3CDTF">2023-09-25T03:47:05Z</dcterms:created>
  <dcterms:modified xsi:type="dcterms:W3CDTF">2023-11-06T04:10:02Z</dcterms:modified>
</cp:coreProperties>
</file>