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53166" y="3188369"/>
            <a:ext cx="6195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Image Classification Using EfficientNetV2B0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BFBCE8C-5773-76B0-942C-336956230DBE}"/>
              </a:ext>
            </a:extLst>
          </p:cNvPr>
          <p:cNvSpPr txBox="1"/>
          <p:nvPr/>
        </p:nvSpPr>
        <p:spPr>
          <a:xfrm>
            <a:off x="4334741" y="5220125"/>
            <a:ext cx="7446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AICTE Student ID: STU657d23ff94d1b1702700031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AICTE Internship ID: INTERNSHIP_1746416864681834e0e35d8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A198A-2699-0066-0FF3-1EF6D705348A}"/>
              </a:ext>
            </a:extLst>
          </p:cNvPr>
          <p:cNvSpPr txBox="1"/>
          <p:nvPr/>
        </p:nvSpPr>
        <p:spPr>
          <a:xfrm flipV="1">
            <a:off x="690347" y="4103215"/>
            <a:ext cx="246870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672FD7B-21C1-434E-FE96-5C14A918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920296"/>
            <a:ext cx="67831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about the harmful effects of e-waste on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pre-trained EfficientNetV2B0 for classifying e-waste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and improve image data for better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and train deep learning models using TensorFlow/Keras.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model accuracy and create a simple app to classify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 using accuracy, precision, recall,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user-friendly interface with Gradio or Streamlit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with real-world datasets for practical machine learning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34924-231D-4BFF-C326-7D45B40581F2}"/>
              </a:ext>
            </a:extLst>
          </p:cNvPr>
          <p:cNvSpPr txBox="1"/>
          <p:nvPr/>
        </p:nvSpPr>
        <p:spPr>
          <a:xfrm>
            <a:off x="135834" y="1900055"/>
            <a:ext cx="7922795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Python, Jupyter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TensorFlow/Keras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EfficientNetV2B0 (pretrained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Matplotlib, NumPy, Pandas for data handling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Gradio or Streamlit for building a user-friendly classification interface</a:t>
            </a:r>
          </a:p>
        </p:txBody>
      </p:sp>
      <p:pic>
        <p:nvPicPr>
          <p:cNvPr id="6" name="Picture 5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B84DD385-1CA3-E1DB-F513-8F8163F0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84" y="190005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5AE5E-C0F2-6975-AF71-69487165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15" b="5483"/>
          <a:stretch/>
        </p:blipFill>
        <p:spPr>
          <a:xfrm>
            <a:off x="637309" y="1589998"/>
            <a:ext cx="3537527" cy="4558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5C9C48-A261-E69A-E029-EE41E7263AC3}"/>
              </a:ext>
            </a:extLst>
          </p:cNvPr>
          <p:cNvSpPr txBox="1"/>
          <p:nvPr/>
        </p:nvSpPr>
        <p:spPr>
          <a:xfrm>
            <a:off x="4008580" y="1745412"/>
            <a:ext cx="73798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Dataset Collection </a:t>
            </a:r>
            <a:r>
              <a:rPr lang="en-US" sz="1800" dirty="0"/>
              <a:t>– Gather labeled images of various e-waste categories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Image Preprocessing </a:t>
            </a:r>
            <a:r>
              <a:rPr lang="en-US" sz="1800" dirty="0"/>
              <a:t>– Resize, normalize, and augment images to prepare them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EfficientNetV2B0</a:t>
            </a:r>
            <a:r>
              <a:rPr lang="en-US" sz="1800" dirty="0"/>
              <a:t> – Use a pre-trained EfficientNetV2B0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Model Training </a:t>
            </a:r>
            <a:r>
              <a:rPr lang="en-US" sz="1800" dirty="0"/>
              <a:t>– Train the model using the processed dataset to learn e-waste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E-Waste Classification </a:t>
            </a:r>
            <a:r>
              <a:rPr lang="en-US" sz="1800" dirty="0"/>
              <a:t>– Predict and categorize input images into one of the e-waste classes.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EBD4-9B8F-20FB-C9A0-805EFEBB226F}"/>
              </a:ext>
            </a:extLst>
          </p:cNvPr>
          <p:cNvSpPr txBox="1"/>
          <p:nvPr/>
        </p:nvSpPr>
        <p:spPr>
          <a:xfrm>
            <a:off x="257719" y="1802561"/>
            <a:ext cx="11436975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E-waste (electronic waste) is rapidly becoming a serious environmental and health issue around the world. Proper sorting and categorization of e-waste is essential for efficient recycling and disposal, but manual classification is error-prone and labor-intensive.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project aims to build an automated e-waste classification system using artificial intelligence and machine learning. By training a deep learning model on images of different types of e-waste, we can identify and categorize them accurately.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E5C5E-8AF8-8F49-8FEE-3C07A151FEAA}"/>
              </a:ext>
            </a:extLst>
          </p:cNvPr>
          <p:cNvSpPr txBox="1"/>
          <p:nvPr/>
        </p:nvSpPr>
        <p:spPr>
          <a:xfrm>
            <a:off x="255104" y="1825942"/>
            <a:ext cx="71899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 EfficientNetV2B0, a state-of-the-art convolutional neural network optimized for speed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Fine-tune the model using the labelled e-waste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Implement preprocessing (resizing, normalization, augmentation).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Evaluate the model using metrics like accuracy, precision, recall, and confusion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image classification with EfficientNetV2B0 to classify e-waste into 10 distinct categories to support better sorting and recycling automation.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Improvements: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C2531-D423-E535-5D83-595330AA232B}"/>
              </a:ext>
            </a:extLst>
          </p:cNvPr>
          <p:cNvSpPr txBox="1"/>
          <p:nvPr/>
        </p:nvSpPr>
        <p:spPr>
          <a:xfrm>
            <a:off x="255103" y="1794994"/>
            <a:ext cx="72402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Done adding more Epochs and evaluating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Trained the model efficiently and effectively with the given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Added Simple Title and description for the Gradio interface.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895FF6-C42F-7652-0575-0990D72A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403"/>
          <a:stretch/>
        </p:blipFill>
        <p:spPr>
          <a:xfrm>
            <a:off x="5276069" y="2982731"/>
            <a:ext cx="6660828" cy="2901207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283AC2D-97DB-8DBA-ACFE-CA051F2A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3" y="2982731"/>
            <a:ext cx="4792072" cy="290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DDDE05-2255-5CE1-FD54-AC5B30E53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28" y="1454522"/>
            <a:ext cx="6289938" cy="474546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FD695F4-0A4C-4612-3ABB-8C536BF889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02" r="16173" b="902"/>
          <a:stretch/>
        </p:blipFill>
        <p:spPr>
          <a:xfrm>
            <a:off x="255104" y="1729940"/>
            <a:ext cx="5411405" cy="266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D296-26B3-175D-F0D3-72A8FCCE74E4}"/>
              </a:ext>
            </a:extLst>
          </p:cNvPr>
          <p:cNvSpPr txBox="1"/>
          <p:nvPr/>
        </p:nvSpPr>
        <p:spPr>
          <a:xfrm>
            <a:off x="149087" y="1765794"/>
            <a:ext cx="61029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 image classification model capable of identifying and labeling images of e-waste into their respective categories with high accuracy, enabling: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Faster and more accurate sorting in recycling plants.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Reduction in manual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Improved environmental and economic outcomes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49</TotalTime>
  <Words>442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Jeevan R P</cp:lastModifiedBy>
  <cp:revision>4</cp:revision>
  <dcterms:created xsi:type="dcterms:W3CDTF">2024-12-31T09:40:01Z</dcterms:created>
  <dcterms:modified xsi:type="dcterms:W3CDTF">2025-07-03T09:16:23Z</dcterms:modified>
</cp:coreProperties>
</file>