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13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13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3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763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07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3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5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2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1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1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92B2-2A19-484D-A2FF-F013C34B89A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247AB7-E7AE-4622-B3D7-5293B6A4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6288-D766-D8DD-38AB-E22D73C7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45407"/>
            <a:ext cx="8915399" cy="2425566"/>
          </a:xfrm>
        </p:spPr>
        <p:txBody>
          <a:bodyPr>
            <a:normAutofit/>
          </a:bodyPr>
          <a:lstStyle/>
          <a:p>
            <a:r>
              <a:rPr lang="en-US" sz="6600" b="1" dirty="0"/>
              <a:t>       </a:t>
            </a:r>
            <a:r>
              <a:rPr lang="en-US" sz="7200" b="1" dirty="0"/>
              <a:t>Formula 1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93789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BB14-1031-8A16-7C5F-FF48C1E7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7" y="2367814"/>
            <a:ext cx="7789260" cy="2598821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40619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0782-F844-BE48-39D1-2DF6874C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47022"/>
            <a:ext cx="8911687" cy="1057977"/>
          </a:xfrm>
        </p:spPr>
        <p:txBody>
          <a:bodyPr>
            <a:normAutofit/>
          </a:bodyPr>
          <a:lstStyle/>
          <a:p>
            <a:r>
              <a:rPr lang="en-US" sz="5400" dirty="0"/>
              <a:t>Project Statement	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198D-DAC7-D99D-E8BA-1918A68C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4442"/>
            <a:ext cx="8915400" cy="3456780"/>
          </a:xfrm>
        </p:spPr>
        <p:txBody>
          <a:bodyPr/>
          <a:lstStyle/>
          <a:p>
            <a:r>
              <a:rPr lang="en-US" dirty="0"/>
              <a:t>This project aims to provide a data analysis solution for Formula-1 race results using Azure Databricks. This is an ETL pipeline to ingest Formula 1 motor racing data transform and load it into our data warehouse for reporting and analysis purposes. The data is sourced from ergast.com, a website dedicated to Formula 1 statistics and is stored in Azure Datalake Gen2 storage. Data transformation and analysis were performed using Azure Databricks.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1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4C3-5339-D98D-A0A8-3526AFE2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Overview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6918-DEE6-00D8-4FC4-345B7CF7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leverages Azure Databricks and Azure Data Factory to construct an end-to-end ETL pipeline for analyzing Formula-1 race results. Data from ergast.com, a primary source for Formula 1 statistics, is stored in Azure Datalake Gen2 storage, forming the foundation for the analysis.</a:t>
            </a:r>
          </a:p>
          <a:p>
            <a:r>
              <a:rPr lang="en-US" dirty="0"/>
              <a:t> Azure Databricks handles the critical tasks of data transformation and analysis, enabling insightful reporting and exploration of Formula 1 data. </a:t>
            </a:r>
          </a:p>
          <a:p>
            <a:r>
              <a:rPr lang="en-US" dirty="0"/>
              <a:t>Through Azure Data Factory's orchestration capabilities, the pipeline seamlessly manages the flow of data, ensuring efficiency and reliability in the entire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6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D47B-4D28-E13E-3187-97CD088A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 Flow</a:t>
            </a:r>
            <a:endParaRPr lang="en-IN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7725E-A5C5-5EC4-2D2B-1400E58A3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72" y="1751013"/>
            <a:ext cx="6208293" cy="4482877"/>
          </a:xfrm>
        </p:spPr>
      </p:pic>
    </p:spTree>
    <p:extLst>
      <p:ext uri="{BB962C8B-B14F-4D97-AF65-F5344CB8AC3E}">
        <p14:creationId xmlns:p14="http://schemas.microsoft.com/office/powerpoint/2010/main" val="5162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79EA-79BB-762F-6003-1C92D901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958222"/>
          </a:xfrm>
        </p:spPr>
        <p:txBody>
          <a:bodyPr>
            <a:normAutofit/>
          </a:bodyPr>
          <a:lstStyle/>
          <a:p>
            <a:r>
              <a:rPr lang="en-US" sz="5400" dirty="0"/>
              <a:t>Azure Resources used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C0B6-2A8C-B548-58EB-94CA3200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08446"/>
            <a:ext cx="8915400" cy="3302776"/>
          </a:xfrm>
        </p:spPr>
        <p:txBody>
          <a:bodyPr/>
          <a:lstStyle/>
          <a:p>
            <a:r>
              <a:rPr lang="en-US" dirty="0"/>
              <a:t>Azure Storage account</a:t>
            </a:r>
          </a:p>
          <a:p>
            <a:r>
              <a:rPr lang="en-US" dirty="0"/>
              <a:t>Azure Data Lake</a:t>
            </a:r>
          </a:p>
          <a:p>
            <a:r>
              <a:rPr lang="en-US" dirty="0"/>
              <a:t>Azure Data Factory</a:t>
            </a:r>
          </a:p>
          <a:p>
            <a:r>
              <a:rPr lang="en-US" dirty="0"/>
              <a:t>Azure Databricks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49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9F5F-DA0E-033A-48F9-3BF174F7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21894"/>
            <a:ext cx="8911687" cy="1411705"/>
          </a:xfrm>
        </p:spPr>
        <p:txBody>
          <a:bodyPr>
            <a:normAutofit/>
          </a:bodyPr>
          <a:lstStyle/>
          <a:p>
            <a:r>
              <a:rPr lang="en-US" sz="5400" dirty="0"/>
              <a:t>Project Requirements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3A4D-E2BD-256C-BC5B-A6A2842E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38940"/>
            <a:ext cx="8915400" cy="3572282"/>
          </a:xfrm>
        </p:spPr>
        <p:txBody>
          <a:bodyPr/>
          <a:lstStyle/>
          <a:p>
            <a:r>
              <a:rPr lang="en-US" dirty="0"/>
              <a:t>Get the data from ergast.com</a:t>
            </a:r>
          </a:p>
          <a:p>
            <a:r>
              <a:rPr lang="en-US" dirty="0"/>
              <a:t>Create a pipeline for copy activity</a:t>
            </a:r>
          </a:p>
          <a:p>
            <a:r>
              <a:rPr lang="en-US" dirty="0"/>
              <a:t>Ingest the data into azure data lake gen 2</a:t>
            </a:r>
          </a:p>
          <a:p>
            <a:r>
              <a:rPr lang="en-US" dirty="0"/>
              <a:t>Create databricks notebook and a cluster</a:t>
            </a:r>
          </a:p>
          <a:p>
            <a:r>
              <a:rPr lang="en-US" dirty="0"/>
              <a:t>Transform the data</a:t>
            </a:r>
          </a:p>
          <a:p>
            <a:r>
              <a:rPr lang="en-US" dirty="0"/>
              <a:t>Perform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19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E731-CABB-BFF5-143D-9C5A9C87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89272"/>
            <a:ext cx="8911687" cy="1115728"/>
          </a:xfrm>
        </p:spPr>
        <p:txBody>
          <a:bodyPr>
            <a:normAutofit/>
          </a:bodyPr>
          <a:lstStyle/>
          <a:p>
            <a:r>
              <a:rPr lang="en-US" sz="5400" dirty="0"/>
              <a:t>Implementation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041F-B77E-6C60-2B8B-A12B929D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67814"/>
            <a:ext cx="8915400" cy="3543407"/>
          </a:xfrm>
        </p:spPr>
        <p:txBody>
          <a:bodyPr/>
          <a:lstStyle/>
          <a:p>
            <a:r>
              <a:rPr lang="en-US" dirty="0"/>
              <a:t>Firstly, the formula 1data has been generated from ergast.com</a:t>
            </a:r>
          </a:p>
          <a:p>
            <a:r>
              <a:rPr lang="en-IN" dirty="0"/>
              <a:t>Now this data is ingested into azure data lake gen 2 by performing a copy activity using azure data factory.</a:t>
            </a:r>
          </a:p>
          <a:p>
            <a:r>
              <a:rPr lang="en-IN" dirty="0"/>
              <a:t>For this we need to create a pipeline in data factory.</a:t>
            </a:r>
          </a:p>
          <a:p>
            <a:r>
              <a:rPr lang="en-IN" dirty="0"/>
              <a:t>Configure all the settings required for copy activity.</a:t>
            </a:r>
          </a:p>
          <a:p>
            <a:r>
              <a:rPr lang="en-IN" dirty="0"/>
              <a:t>Now trigger the pipeline</a:t>
            </a:r>
          </a:p>
          <a:p>
            <a:r>
              <a:rPr lang="en-IN" dirty="0"/>
              <a:t>Then the data gets copied successfully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7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150B-5DE3-D048-D30F-CF2E8D03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0792"/>
            <a:ext cx="8915400" cy="4390430"/>
          </a:xfrm>
        </p:spPr>
        <p:txBody>
          <a:bodyPr/>
          <a:lstStyle/>
          <a:p>
            <a:r>
              <a:rPr lang="en-US" dirty="0"/>
              <a:t>Now create an azure databricks workspace</a:t>
            </a:r>
          </a:p>
          <a:p>
            <a:r>
              <a:rPr lang="en-IN" dirty="0"/>
              <a:t>After that create a cluster in databricks workspace</a:t>
            </a:r>
          </a:p>
          <a:p>
            <a:r>
              <a:rPr lang="en-IN" dirty="0"/>
              <a:t>Create a new notebook</a:t>
            </a:r>
          </a:p>
          <a:p>
            <a:r>
              <a:rPr lang="en-IN" dirty="0"/>
              <a:t>Write code to create a connection between azure data lake and databricks</a:t>
            </a:r>
          </a:p>
          <a:p>
            <a:r>
              <a:rPr lang="en-IN" dirty="0"/>
              <a:t>Load all the data into dataframe</a:t>
            </a:r>
          </a:p>
          <a:p>
            <a:r>
              <a:rPr lang="en-IN" dirty="0"/>
              <a:t>Perform data cleaning and transformation techniques</a:t>
            </a:r>
          </a:p>
          <a:p>
            <a:r>
              <a:rPr lang="en-IN" dirty="0"/>
              <a:t>Data Analysis</a:t>
            </a:r>
          </a:p>
          <a:p>
            <a:r>
              <a:rPr lang="en-IN" dirty="0"/>
              <a:t>Use spark SQL to write codes for 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181924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43C8-C697-D541-BDB0-41554D30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EDAB-9781-3055-59A9-55814A47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Pyspark</a:t>
            </a:r>
          </a:p>
          <a:p>
            <a:r>
              <a:rPr lang="en-US" dirty="0"/>
              <a:t>Spark SQL</a:t>
            </a:r>
          </a:p>
          <a:p>
            <a:r>
              <a:rPr lang="en-US" dirty="0"/>
              <a:t>Azure Data Lake Gen 2</a:t>
            </a:r>
          </a:p>
          <a:p>
            <a:r>
              <a:rPr lang="en-US" dirty="0"/>
              <a:t>Azure Data Factory</a:t>
            </a:r>
          </a:p>
          <a:p>
            <a:r>
              <a:rPr lang="en-US" dirty="0"/>
              <a:t>Azure Databricks</a:t>
            </a:r>
          </a:p>
          <a:p>
            <a:r>
              <a:rPr lang="en-US" dirty="0"/>
              <a:t>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0638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373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       Formula 1</vt:lpstr>
      <vt:lpstr>Project Statement </vt:lpstr>
      <vt:lpstr>Project Overview</vt:lpstr>
      <vt:lpstr>Process Flow</vt:lpstr>
      <vt:lpstr>Azure Resources used</vt:lpstr>
      <vt:lpstr>Project Requirements</vt:lpstr>
      <vt:lpstr>Implementation</vt:lpstr>
      <vt:lpstr>PowerPoint Presentation</vt:lpstr>
      <vt:lpstr>Technologies used: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Formula 1</dc:title>
  <dc:creator>Emandi Sai Chaitanya</dc:creator>
  <cp:lastModifiedBy>Emandi Sai Chaitanya</cp:lastModifiedBy>
  <cp:revision>1</cp:revision>
  <dcterms:created xsi:type="dcterms:W3CDTF">2024-02-29T05:26:41Z</dcterms:created>
  <dcterms:modified xsi:type="dcterms:W3CDTF">2024-02-29T06:41:41Z</dcterms:modified>
</cp:coreProperties>
</file>