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28678aa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28678aa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280a6e40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280a6e40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280a6e40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280a6e40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280a6e40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280a6e40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280a6e40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280a6e40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280a6e40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280a6e40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280a6e40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280a6e40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28678a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28678a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28678aa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28678aa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28678aa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28678aa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7cc99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7cc99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28678aa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28678aa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7cc99f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7cc99f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7cc99f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7cc99f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80a6e40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80a6e40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7cc99f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7cc99f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80a6e40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80a6e40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80a6e40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80a6e40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280a6e40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280a6e40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G9jQNAIP_NQ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abs/1805.03055" TargetMode="External"/><Relationship Id="rId4" Type="http://schemas.openxmlformats.org/officeDocument/2006/relationships/hyperlink" Target="https://www.youtube.com/watch?v=8_OWKux3iW4" TargetMode="External"/><Relationship Id="rId5" Type="http://schemas.openxmlformats.org/officeDocument/2006/relationships/hyperlink" Target="https://www.youtube.com/watch?v=YYPLqN8buqA&amp;t=2552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       </a:t>
            </a:r>
            <a:r>
              <a:rPr lang="en" sz="4600"/>
              <a:t>Graph Connectivity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  Miriyala Jeevan Kumar(18111041)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      Nuka Siva Kumar (18111069)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895750" y="4610375"/>
            <a:ext cx="7340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Graph Connectivity in Log Diameter Rounds Andoni,Stein,Song,Wang,Zhong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2274775" y="2239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3673800" y="2179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4535700" y="14832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5594800" y="2111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2816275" y="12882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323" name="Google Shape;323;p22"/>
          <p:cNvCxnSpPr>
            <a:stCxn id="317" idx="7"/>
            <a:endCxn id="321" idx="4"/>
          </p:cNvCxnSpPr>
          <p:nvPr/>
        </p:nvCxnSpPr>
        <p:spPr>
          <a:xfrm flipH="1" rot="10800000">
            <a:off x="2736974" y="1741634"/>
            <a:ext cx="350100" cy="56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2"/>
          <p:cNvCxnSpPr>
            <a:stCxn id="319" idx="5"/>
            <a:endCxn id="320" idx="2"/>
          </p:cNvCxnSpPr>
          <p:nvPr/>
        </p:nvCxnSpPr>
        <p:spPr>
          <a:xfrm>
            <a:off x="4997899" y="1870191"/>
            <a:ext cx="597000" cy="46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2"/>
          <p:cNvSpPr txBox="1"/>
          <p:nvPr/>
        </p:nvSpPr>
        <p:spPr>
          <a:xfrm>
            <a:off x="152400" y="3048000"/>
            <a:ext cx="5442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4(stop the procedure)</a:t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2427175" y="429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3521400" y="43133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4383300" y="4226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rounds ?</a:t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311700" y="1152475"/>
            <a:ext cx="81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# of vertices is </a:t>
            </a:r>
            <a:r>
              <a:rPr lang="en"/>
              <a:t>Gᵢ₊₁ </a:t>
            </a:r>
            <a:r>
              <a:rPr b="1" lang="en"/>
              <a:t>=</a:t>
            </a:r>
            <a:r>
              <a:rPr lang="en"/>
              <a:t> # of leaders in Gᵢ </a:t>
            </a:r>
            <a:r>
              <a:rPr b="1" lang="en"/>
              <a:t>+</a:t>
            </a:r>
            <a:r>
              <a:rPr lang="en"/>
              <a:t> # of non leader which have no leader neighbour.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to choose leaders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Choose each vertex with probability 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𝛉(logn) rounds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Selection for High Degree Graphs </a:t>
            </a:r>
            <a:endParaRPr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584625" y="1152475"/>
            <a:ext cx="79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Consider a special case of n vertex graphs  where each vertex has degree at least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If we choose each vertex with probablity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Then with high </a:t>
            </a:r>
            <a:r>
              <a:rPr lang="en"/>
              <a:t>probability</a:t>
            </a:r>
            <a:r>
              <a:rPr lang="en"/>
              <a:t> 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# of leaders will be O(n/d)</a:t>
            </a:r>
            <a:endParaRPr sz="18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Every non leader will have atleast one leader neighbour</a:t>
            </a:r>
            <a:endParaRPr sz="18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Only O(1/d) fraction vertices will survive</a:t>
            </a:r>
            <a:r>
              <a:rPr lang="en" sz="1400"/>
              <a:t> </a:t>
            </a:r>
            <a:endParaRPr sz="2000"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\min \left(\frac{1}{2}, \frac{\Theta(\log n)}{d}\right)&#10; " id="341" name="Google Shape;341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362200"/>
            <a:ext cx="230909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Leader Selection for High Degree Graphs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969075" y="1535775"/>
            <a:ext cx="6180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2481825" y="15357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180600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1587075" y="3865000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2902675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5"/>
          <p:cNvCxnSpPr>
            <a:endCxn id="349" idx="0"/>
          </p:cNvCxnSpPr>
          <p:nvPr/>
        </p:nvCxnSpPr>
        <p:spPr>
          <a:xfrm flipH="1">
            <a:off x="489600" y="2024475"/>
            <a:ext cx="5700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5"/>
          <p:cNvCxnSpPr>
            <a:stCxn id="349" idx="4"/>
            <a:endCxn id="350" idx="2"/>
          </p:cNvCxnSpPr>
          <p:nvPr/>
        </p:nvCxnSpPr>
        <p:spPr>
          <a:xfrm>
            <a:off x="489600" y="3290775"/>
            <a:ext cx="109740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5"/>
          <p:cNvCxnSpPr>
            <a:stCxn id="350" idx="6"/>
            <a:endCxn id="351" idx="5"/>
          </p:cNvCxnSpPr>
          <p:nvPr/>
        </p:nvCxnSpPr>
        <p:spPr>
          <a:xfrm flipH="1" rot="10800000">
            <a:off x="2205075" y="3206950"/>
            <a:ext cx="1225200" cy="9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5"/>
          <p:cNvCxnSpPr>
            <a:stCxn id="351" idx="0"/>
            <a:endCxn id="348" idx="4"/>
          </p:cNvCxnSpPr>
          <p:nvPr/>
        </p:nvCxnSpPr>
        <p:spPr>
          <a:xfrm rot="10800000">
            <a:off x="2790775" y="2108475"/>
            <a:ext cx="420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5"/>
          <p:cNvCxnSpPr>
            <a:stCxn id="348" idx="2"/>
            <a:endCxn id="347" idx="6"/>
          </p:cNvCxnSpPr>
          <p:nvPr/>
        </p:nvCxnSpPr>
        <p:spPr>
          <a:xfrm rot="10800000">
            <a:off x="1587225" y="1822125"/>
            <a:ext cx="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5"/>
          <p:cNvCxnSpPr>
            <a:stCxn id="350" idx="0"/>
            <a:endCxn id="347" idx="4"/>
          </p:cNvCxnSpPr>
          <p:nvPr/>
        </p:nvCxnSpPr>
        <p:spPr>
          <a:xfrm rot="10800000">
            <a:off x="1278075" y="2108500"/>
            <a:ext cx="618000" cy="17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5"/>
          <p:cNvCxnSpPr>
            <a:stCxn id="350" idx="7"/>
            <a:endCxn id="348" idx="4"/>
          </p:cNvCxnSpPr>
          <p:nvPr/>
        </p:nvCxnSpPr>
        <p:spPr>
          <a:xfrm flipH="1" rot="10800000">
            <a:off x="2114571" y="2108370"/>
            <a:ext cx="676200" cy="18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5"/>
          <p:cNvCxnSpPr>
            <a:stCxn id="351" idx="2"/>
            <a:endCxn id="349" idx="6"/>
          </p:cNvCxnSpPr>
          <p:nvPr/>
        </p:nvCxnSpPr>
        <p:spPr>
          <a:xfrm rot="10800000">
            <a:off x="798475" y="3004425"/>
            <a:ext cx="21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5"/>
          <p:cNvCxnSpPr>
            <a:stCxn id="351" idx="1"/>
            <a:endCxn id="347" idx="5"/>
          </p:cNvCxnSpPr>
          <p:nvPr/>
        </p:nvCxnSpPr>
        <p:spPr>
          <a:xfrm rot="10800000">
            <a:off x="1496479" y="2024645"/>
            <a:ext cx="14967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5"/>
          <p:cNvCxnSpPr>
            <a:stCxn id="348" idx="2"/>
            <a:endCxn id="349" idx="6"/>
          </p:cNvCxnSpPr>
          <p:nvPr/>
        </p:nvCxnSpPr>
        <p:spPr>
          <a:xfrm flipH="1">
            <a:off x="798525" y="1822125"/>
            <a:ext cx="1683300" cy="11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5"/>
          <p:cNvSpPr/>
          <p:nvPr/>
        </p:nvSpPr>
        <p:spPr>
          <a:xfrm>
            <a:off x="5312475" y="15357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6825225" y="15357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4524000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5930475" y="3865000"/>
            <a:ext cx="6180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7246075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25"/>
          <p:cNvCxnSpPr>
            <a:endCxn id="364" idx="0"/>
          </p:cNvCxnSpPr>
          <p:nvPr/>
        </p:nvCxnSpPr>
        <p:spPr>
          <a:xfrm flipH="1">
            <a:off x="4833000" y="2024475"/>
            <a:ext cx="5700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5"/>
          <p:cNvCxnSpPr>
            <a:stCxn id="364" idx="4"/>
            <a:endCxn id="365" idx="2"/>
          </p:cNvCxnSpPr>
          <p:nvPr/>
        </p:nvCxnSpPr>
        <p:spPr>
          <a:xfrm>
            <a:off x="4833000" y="3290775"/>
            <a:ext cx="109740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5"/>
          <p:cNvCxnSpPr>
            <a:stCxn id="365" idx="6"/>
            <a:endCxn id="366" idx="5"/>
          </p:cNvCxnSpPr>
          <p:nvPr/>
        </p:nvCxnSpPr>
        <p:spPr>
          <a:xfrm flipH="1" rot="10800000">
            <a:off x="6548475" y="3206950"/>
            <a:ext cx="1225200" cy="9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5"/>
          <p:cNvCxnSpPr>
            <a:stCxn id="366" idx="0"/>
            <a:endCxn id="363" idx="4"/>
          </p:cNvCxnSpPr>
          <p:nvPr/>
        </p:nvCxnSpPr>
        <p:spPr>
          <a:xfrm rot="10800000">
            <a:off x="7134175" y="2108475"/>
            <a:ext cx="420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5"/>
          <p:cNvCxnSpPr>
            <a:stCxn id="363" idx="2"/>
            <a:endCxn id="362" idx="6"/>
          </p:cNvCxnSpPr>
          <p:nvPr/>
        </p:nvCxnSpPr>
        <p:spPr>
          <a:xfrm rot="10800000">
            <a:off x="5930625" y="1822125"/>
            <a:ext cx="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5"/>
          <p:cNvCxnSpPr>
            <a:stCxn id="365" idx="0"/>
            <a:endCxn id="362" idx="4"/>
          </p:cNvCxnSpPr>
          <p:nvPr/>
        </p:nvCxnSpPr>
        <p:spPr>
          <a:xfrm rot="10800000">
            <a:off x="5621475" y="2108500"/>
            <a:ext cx="618000" cy="17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5"/>
          <p:cNvCxnSpPr>
            <a:stCxn id="365" idx="7"/>
            <a:endCxn id="363" idx="4"/>
          </p:cNvCxnSpPr>
          <p:nvPr/>
        </p:nvCxnSpPr>
        <p:spPr>
          <a:xfrm flipH="1" rot="10800000">
            <a:off x="6457971" y="2108370"/>
            <a:ext cx="676200" cy="18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5"/>
          <p:cNvCxnSpPr>
            <a:stCxn id="366" idx="2"/>
            <a:endCxn id="364" idx="6"/>
          </p:cNvCxnSpPr>
          <p:nvPr/>
        </p:nvCxnSpPr>
        <p:spPr>
          <a:xfrm rot="10800000">
            <a:off x="5141875" y="3004425"/>
            <a:ext cx="21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5"/>
          <p:cNvCxnSpPr>
            <a:stCxn id="366" idx="1"/>
            <a:endCxn id="362" idx="5"/>
          </p:cNvCxnSpPr>
          <p:nvPr/>
        </p:nvCxnSpPr>
        <p:spPr>
          <a:xfrm rot="10800000">
            <a:off x="5839879" y="2024645"/>
            <a:ext cx="14967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5"/>
          <p:cNvCxnSpPr>
            <a:stCxn id="363" idx="2"/>
            <a:endCxn id="364" idx="6"/>
          </p:cNvCxnSpPr>
          <p:nvPr/>
        </p:nvCxnSpPr>
        <p:spPr>
          <a:xfrm flipH="1">
            <a:off x="5141925" y="1822125"/>
            <a:ext cx="1683300" cy="11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5"/>
          <p:cNvCxnSpPr>
            <a:stCxn id="348" idx="6"/>
            <a:endCxn id="362" idx="2"/>
          </p:cNvCxnSpPr>
          <p:nvPr/>
        </p:nvCxnSpPr>
        <p:spPr>
          <a:xfrm>
            <a:off x="3099825" y="1822125"/>
            <a:ext cx="22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5"/>
          <p:cNvCxnSpPr>
            <a:stCxn id="351" idx="6"/>
            <a:endCxn id="364" idx="2"/>
          </p:cNvCxnSpPr>
          <p:nvPr/>
        </p:nvCxnSpPr>
        <p:spPr>
          <a:xfrm>
            <a:off x="3520675" y="3004425"/>
            <a:ext cx="10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Leader Selection for High Degree Graphs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1529725" y="1782550"/>
            <a:ext cx="599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6098625" y="3352600"/>
            <a:ext cx="599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26"/>
          <p:cNvCxnSpPr>
            <a:stCxn id="385" idx="6"/>
            <a:endCxn id="386" idx="1"/>
          </p:cNvCxnSpPr>
          <p:nvPr/>
        </p:nvCxnSpPr>
        <p:spPr>
          <a:xfrm>
            <a:off x="2129425" y="2068900"/>
            <a:ext cx="405690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6"/>
          <p:cNvSpPr txBox="1"/>
          <p:nvPr/>
        </p:nvSpPr>
        <p:spPr>
          <a:xfrm>
            <a:off x="566450" y="1081400"/>
            <a:ext cx="325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one round </a:t>
            </a:r>
            <a:endParaRPr sz="1800"/>
          </a:p>
        </p:txBody>
      </p:sp>
      <p:sp>
        <p:nvSpPr>
          <p:cNvPr id="389" name="Google Shape;389;p26"/>
          <p:cNvSpPr txBox="1"/>
          <p:nvPr/>
        </p:nvSpPr>
        <p:spPr>
          <a:xfrm>
            <a:off x="675500" y="4262025"/>
            <a:ext cx="4056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Rounds will be reduced </a:t>
            </a:r>
            <a:endParaRPr b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graph into High degree graph</a:t>
            </a:r>
            <a:endParaRPr/>
          </a:p>
        </p:txBody>
      </p:sp>
      <p:sp>
        <p:nvSpPr>
          <p:cNvPr id="395" name="Google Shape;39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Goal : input graph G → a new Graph Gٰ   s.t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vertex in </a:t>
            </a:r>
            <a:r>
              <a:rPr lang="en" sz="1800"/>
              <a:t>Gٰ   will have degree  at least 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Gٰ   preserves the connected components of 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Neighbour Increment Procedure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Gٰ   = NEIGHBOURINCREMENT(G,d)</a:t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Gٰ  preserves the connectivity and each vertex has degree atleast d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O(logD) rounds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Neighbour Increment Procedure</a:t>
            </a:r>
            <a:endParaRPr/>
          </a:p>
        </p:txBody>
      </p:sp>
      <p:sp>
        <p:nvSpPr>
          <p:cNvPr id="401" name="Google Shape;4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Initialization i ← 1 , ∀v ∈ V , Ʈᵢ( v )  = </a:t>
            </a:r>
            <a:r>
              <a:rPr lang="en"/>
              <a:t>Ʈ( v ) </a:t>
            </a:r>
            <a:r>
              <a:rPr lang="en" sz="2400"/>
              <a:t>⋃</a:t>
            </a:r>
            <a:r>
              <a:rPr lang="en"/>
              <a:t> {v}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the ith round </a:t>
            </a:r>
            <a:r>
              <a:rPr lang="en"/>
              <a:t>  </a:t>
            </a:r>
            <a:r>
              <a:rPr lang="en"/>
              <a:t>∀v ∈ V  , |Ʈᵢ( v )|  ≥ d  stop the procedure.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v ∈ 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|Ʈᵢ( v )|  ≥ d  then Ʈᵢ₊₁( v ) ←Ʈᵢ( v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 if ∃u  ∈ Ʈᵢ( v ),  |Ʈᵢ( u )|  ≥ d then Ʈᵢ₊₁( v ) ←Ʈᵢ( v ) </a:t>
            </a:r>
            <a:r>
              <a:rPr lang="en" sz="2400"/>
              <a:t>⋃</a:t>
            </a:r>
            <a:r>
              <a:rPr lang="en" sz="1800"/>
              <a:t> Ʈᵢ( u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 Ʈᵢ₊₁( v ) ←  </a:t>
            </a:r>
            <a:r>
              <a:rPr lang="en" sz="2400"/>
              <a:t>⋃</a:t>
            </a:r>
            <a:r>
              <a:rPr lang="en" sz="1800"/>
              <a:t> </a:t>
            </a:r>
            <a:r>
              <a:rPr lang="en" sz="1200"/>
              <a:t>∀u∈ Ʈᵢ( v )</a:t>
            </a:r>
            <a:r>
              <a:rPr lang="en" sz="1800"/>
              <a:t>   Ʈᵢ( u 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rounds : O(logn)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311700" y="712925"/>
            <a:ext cx="86697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Input G = (V,E)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Initialize i  ← 1 , G₁ =  (V₁ , E₁) ← 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i-th iteration, if Eᵢ  = ɸ ,  stop the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Set dᵢ = (m / n</a:t>
            </a:r>
            <a:r>
              <a:rPr lang="en"/>
              <a:t>ᵢ</a:t>
            </a:r>
            <a:r>
              <a:rPr lang="en"/>
              <a:t>)^(1/2)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Gٰ  ᵢ = NEIGHBOURINCREMENT(Gᵢ,dᵢ)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Choose each vertex from V</a:t>
            </a:r>
            <a:r>
              <a:rPr lang="en"/>
              <a:t>ᵢ as a leader for Gٰ  ᵢ with probablity  Θ(1/dᵢ)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each non-leader vertex v ∈ Vᵢ , if ∃ a leader u which is a neighbour of v in Gᵢ , then contract v to 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(If there are multiple choices of u , choose an arbitrary 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Let Gᵢ₊₁ = (Vᵢ₊₁ , Eᵢ₊₁) be the contracted graph and i ← i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At the end of procedure for each v  ∈ V if v is finally conrtacted u then assign v  the color of 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rounds : O(log D . loglog</a:t>
            </a:r>
            <a:r>
              <a:rPr lang="en" sz="1200"/>
              <a:t>m/n </a:t>
            </a:r>
            <a:r>
              <a:rPr lang="en" sz="2000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→ Leader Contraction</a:t>
            </a:r>
            <a:endParaRPr/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311700" y="1152475"/>
            <a:ext cx="8633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 vertices , E edges , N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Step1 : distribute the edges among n processes ie. every process will have E/N edges and also maintain V/N vertices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Step2 : Every process will select leader from their vertices with probablity 0.5. And gather other leader  information from other processes.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Step3 : Every process will select possible contracting edges and send it to respective process which contain that vertex.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Step4 : Every process will select one of the possible contracting edge for each non leader vertex and try to contract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Step5 : Adjust the graph and go to Step2 if edges are not empty.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19" name="Google Shape;4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1" title="cs633 projec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1162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00" y="-88375"/>
            <a:ext cx="49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connectivity 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775" y="484325"/>
            <a:ext cx="9144000" cy="4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369775" y="4843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59300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433375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369775" y="16041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400325" y="2020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6600" y="1938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8100" y="272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30750" y="272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71" name="Google Shape;71;p14"/>
          <p:cNvCxnSpPr>
            <a:endCxn id="64" idx="7"/>
          </p:cNvCxnSpPr>
          <p:nvPr/>
        </p:nvCxnSpPr>
        <p:spPr>
          <a:xfrm flipH="1">
            <a:off x="621499" y="717809"/>
            <a:ext cx="7809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endCxn id="66" idx="0"/>
          </p:cNvCxnSpPr>
          <p:nvPr/>
        </p:nvCxnSpPr>
        <p:spPr>
          <a:xfrm flipH="1">
            <a:off x="1640525" y="954038"/>
            <a:ext cx="3450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endCxn id="65" idx="1"/>
          </p:cNvCxnSpPr>
          <p:nvPr/>
        </p:nvCxnSpPr>
        <p:spPr>
          <a:xfrm>
            <a:off x="1929476" y="736109"/>
            <a:ext cx="5832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endCxn id="67" idx="7"/>
          </p:cNvCxnSpPr>
          <p:nvPr/>
        </p:nvCxnSpPr>
        <p:spPr>
          <a:xfrm flipH="1">
            <a:off x="2862524" y="1354009"/>
            <a:ext cx="303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endCxn id="70" idx="6"/>
          </p:cNvCxnSpPr>
          <p:nvPr/>
        </p:nvCxnSpPr>
        <p:spPr>
          <a:xfrm flipH="1">
            <a:off x="2372250" y="24808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0" idx="4"/>
            <a:endCxn id="69" idx="4"/>
          </p:cNvCxnSpPr>
          <p:nvPr/>
        </p:nvCxnSpPr>
        <p:spPr>
          <a:xfrm rot="10800000">
            <a:off x="898800" y="31772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endCxn id="68" idx="4"/>
          </p:cNvCxnSpPr>
          <p:nvPr/>
        </p:nvCxnSpPr>
        <p:spPr>
          <a:xfrm rot="10800000">
            <a:off x="357350" y="23922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64" idx="3"/>
          </p:cNvCxnSpPr>
          <p:nvPr/>
        </p:nvCxnSpPr>
        <p:spPr>
          <a:xfrm flipH="1" rot="10800000">
            <a:off x="184901" y="1324541"/>
            <a:ext cx="537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endCxn id="66" idx="2"/>
          </p:cNvCxnSpPr>
          <p:nvPr/>
        </p:nvCxnSpPr>
        <p:spPr>
          <a:xfrm>
            <a:off x="620975" y="1317788"/>
            <a:ext cx="748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endCxn id="65" idx="3"/>
          </p:cNvCxnSpPr>
          <p:nvPr/>
        </p:nvCxnSpPr>
        <p:spPr>
          <a:xfrm flipH="1" rot="10800000">
            <a:off x="1929476" y="1324541"/>
            <a:ext cx="5832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endCxn id="68" idx="0"/>
          </p:cNvCxnSpPr>
          <p:nvPr/>
        </p:nvCxnSpPr>
        <p:spPr>
          <a:xfrm flipH="1">
            <a:off x="357350" y="1172425"/>
            <a:ext cx="20994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endCxn id="69" idx="0"/>
          </p:cNvCxnSpPr>
          <p:nvPr/>
        </p:nvCxnSpPr>
        <p:spPr>
          <a:xfrm flipH="1">
            <a:off x="898850" y="22628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/>
          <p:nvPr/>
        </p:nvSpPr>
        <p:spPr>
          <a:xfrm>
            <a:off x="3521400" y="149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938675" y="550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975800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817900" y="1172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714050" y="16041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684800" y="23451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969275" y="1938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6059100" y="17781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817900" y="2705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92" name="Google Shape;92;p14"/>
          <p:cNvCxnSpPr>
            <a:endCxn id="85" idx="7"/>
          </p:cNvCxnSpPr>
          <p:nvPr/>
        </p:nvCxnSpPr>
        <p:spPr>
          <a:xfrm flipH="1">
            <a:off x="5437999" y="8087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endCxn id="86" idx="0"/>
          </p:cNvCxnSpPr>
          <p:nvPr/>
        </p:nvCxnSpPr>
        <p:spPr>
          <a:xfrm>
            <a:off x="6491350" y="7905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86" idx="5"/>
            <a:endCxn id="89" idx="7"/>
          </p:cNvCxnSpPr>
          <p:nvPr/>
        </p:nvCxnSpPr>
        <p:spPr>
          <a:xfrm>
            <a:off x="7280099" y="15593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endCxn id="91" idx="7"/>
          </p:cNvCxnSpPr>
          <p:nvPr/>
        </p:nvCxnSpPr>
        <p:spPr>
          <a:xfrm flipH="1">
            <a:off x="7280099" y="2353609"/>
            <a:ext cx="1746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endCxn id="88" idx="1"/>
          </p:cNvCxnSpPr>
          <p:nvPr/>
        </p:nvCxnSpPr>
        <p:spPr>
          <a:xfrm flipH="1">
            <a:off x="4764101" y="2008284"/>
            <a:ext cx="55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endCxn id="87" idx="0"/>
          </p:cNvCxnSpPr>
          <p:nvPr/>
        </p:nvCxnSpPr>
        <p:spPr>
          <a:xfrm flipH="1">
            <a:off x="4984800" y="1172150"/>
            <a:ext cx="345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endCxn id="86" idx="2"/>
          </p:cNvCxnSpPr>
          <p:nvPr/>
        </p:nvCxnSpPr>
        <p:spPr>
          <a:xfrm flipH="1" rot="10800000">
            <a:off x="5182900" y="1399075"/>
            <a:ext cx="1635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endCxn id="88" idx="7"/>
          </p:cNvCxnSpPr>
          <p:nvPr/>
        </p:nvCxnSpPr>
        <p:spPr>
          <a:xfrm flipH="1">
            <a:off x="5146999" y="1990284"/>
            <a:ext cx="9264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endCxn id="91" idx="1"/>
          </p:cNvCxnSpPr>
          <p:nvPr/>
        </p:nvCxnSpPr>
        <p:spPr>
          <a:xfrm>
            <a:off x="6545901" y="2171809"/>
            <a:ext cx="3513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endCxn id="91" idx="3"/>
          </p:cNvCxnSpPr>
          <p:nvPr/>
        </p:nvCxnSpPr>
        <p:spPr>
          <a:xfrm>
            <a:off x="5164701" y="2771641"/>
            <a:ext cx="17325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endCxn id="89" idx="2"/>
          </p:cNvCxnSpPr>
          <p:nvPr/>
        </p:nvCxnSpPr>
        <p:spPr>
          <a:xfrm>
            <a:off x="6618575" y="2044675"/>
            <a:ext cx="3507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endCxn id="90" idx="1"/>
          </p:cNvCxnSpPr>
          <p:nvPr/>
        </p:nvCxnSpPr>
        <p:spPr>
          <a:xfrm flipH="1">
            <a:off x="6138401" y="1045009"/>
            <a:ext cx="804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endCxn id="90" idx="7"/>
          </p:cNvCxnSpPr>
          <p:nvPr/>
        </p:nvCxnSpPr>
        <p:spPr>
          <a:xfrm flipH="1">
            <a:off x="6521299" y="1572109"/>
            <a:ext cx="406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2692950" y="3407800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3844925" y="3407800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2692950" y="4305375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844925" y="4305375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4"/>
          <p:cNvCxnSpPr>
            <a:stCxn id="105" idx="0"/>
            <a:endCxn id="108" idx="2"/>
          </p:cNvCxnSpPr>
          <p:nvPr/>
        </p:nvCxnSpPr>
        <p:spPr>
          <a:xfrm>
            <a:off x="3290250" y="3774400"/>
            <a:ext cx="554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endCxn id="107" idx="0"/>
          </p:cNvCxnSpPr>
          <p:nvPr/>
        </p:nvCxnSpPr>
        <p:spPr>
          <a:xfrm flipH="1">
            <a:off x="3290250" y="3801675"/>
            <a:ext cx="5841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216475" y="365281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(14,12) </a:t>
            </a:r>
            <a:r>
              <a:rPr lang="en"/>
              <a:t>(7,11) </a:t>
            </a:r>
            <a:r>
              <a:rPr b="1" lang="en"/>
              <a:t>(9,16)</a:t>
            </a:r>
            <a:r>
              <a:rPr lang="en"/>
              <a:t>.. 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04025" y="4510275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(16,13) (9,4) (2,4)..</a:t>
            </a:r>
            <a:endParaRPr/>
          </a:p>
        </p:txBody>
      </p:sp>
      <p:cxnSp>
        <p:nvCxnSpPr>
          <p:cNvPr id="113" name="Google Shape;113;p14"/>
          <p:cNvCxnSpPr>
            <a:endCxn id="105" idx="2"/>
          </p:cNvCxnSpPr>
          <p:nvPr/>
        </p:nvCxnSpPr>
        <p:spPr>
          <a:xfrm flipH="1" rot="10800000">
            <a:off x="2129550" y="3774400"/>
            <a:ext cx="5634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endCxn id="107" idx="2"/>
          </p:cNvCxnSpPr>
          <p:nvPr/>
        </p:nvCxnSpPr>
        <p:spPr>
          <a:xfrm flipH="1" rot="10800000">
            <a:off x="2220450" y="4671975"/>
            <a:ext cx="472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 txBox="1"/>
          <p:nvPr/>
        </p:nvSpPr>
        <p:spPr>
          <a:xfrm>
            <a:off x="5217700" y="369856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[14,</a:t>
            </a:r>
            <a:r>
              <a:rPr b="1" lang="en">
                <a:solidFill>
                  <a:srgbClr val="FF0000"/>
                </a:solidFill>
              </a:rPr>
              <a:t>0</a:t>
            </a:r>
            <a:r>
              <a:rPr b="1" lang="en"/>
              <a:t>]</a:t>
            </a:r>
            <a:r>
              <a:rPr lang="en"/>
              <a:t> </a:t>
            </a:r>
            <a:r>
              <a:rPr lang="en"/>
              <a:t> [12,0] </a:t>
            </a:r>
            <a:r>
              <a:rPr b="1" lang="en"/>
              <a:t>[9,</a:t>
            </a: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/>
              <a:t>]</a:t>
            </a:r>
            <a:r>
              <a:rPr lang="en"/>
              <a:t> ..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368950" y="447306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14,0]  [7,1] .. </a:t>
            </a:r>
            <a:endParaRPr/>
          </a:p>
        </p:txBody>
      </p:sp>
      <p:cxnSp>
        <p:nvCxnSpPr>
          <p:cNvPr id="117" name="Google Shape;117;p14"/>
          <p:cNvCxnSpPr>
            <a:endCxn id="115" idx="1"/>
          </p:cNvCxnSpPr>
          <p:nvPr/>
        </p:nvCxnSpPr>
        <p:spPr>
          <a:xfrm>
            <a:off x="4492300" y="3795613"/>
            <a:ext cx="7254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endCxn id="116" idx="1"/>
          </p:cNvCxnSpPr>
          <p:nvPr/>
        </p:nvCxnSpPr>
        <p:spPr>
          <a:xfrm flipH="1" rot="10800000">
            <a:off x="4455750" y="4664013"/>
            <a:ext cx="9132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>
            <a:endCxn id="106" idx="2"/>
          </p:cNvCxnSpPr>
          <p:nvPr/>
        </p:nvCxnSpPr>
        <p:spPr>
          <a:xfrm>
            <a:off x="3292625" y="3765100"/>
            <a:ext cx="552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>
            <a:endCxn id="108" idx="2"/>
          </p:cNvCxnSpPr>
          <p:nvPr/>
        </p:nvCxnSpPr>
        <p:spPr>
          <a:xfrm flipH="1" rot="10800000">
            <a:off x="3310925" y="4671975"/>
            <a:ext cx="5340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>
            <a:endCxn id="85" idx="5"/>
          </p:cNvCxnSpPr>
          <p:nvPr/>
        </p:nvCxnSpPr>
        <p:spPr>
          <a:xfrm rot="10800000">
            <a:off x="5437999" y="1324541"/>
            <a:ext cx="7446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/>
          <p:nvPr/>
        </p:nvSpPr>
        <p:spPr>
          <a:xfrm>
            <a:off x="2583875" y="3280575"/>
            <a:ext cx="1988100" cy="198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2816650" y="2946425"/>
            <a:ext cx="1635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machines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30100" y="4109625"/>
            <a:ext cx="1202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Edges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4989600" y="4124875"/>
            <a:ext cx="1921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utput [vertex,color]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https://arxiv.org/abs/1805.03055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https://www.youtube.com/watch?v=8_OWKux3iW4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https://www.youtube.com/watch?v=YYPLqN8buqA&amp;t=2552s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Known solutions : </a:t>
            </a:r>
            <a:r>
              <a:rPr lang="en" sz="2400"/>
              <a:t>   </a:t>
            </a:r>
            <a:r>
              <a:rPr b="1" lang="en" sz="3000"/>
              <a:t>log(n)  </a:t>
            </a:r>
            <a:r>
              <a:rPr lang="en"/>
              <a:t>rounds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</a:t>
            </a:r>
            <a:r>
              <a:rPr b="1" lang="en"/>
              <a:t>Leader Contraction Frame Work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algorithmic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235500" y="712925"/>
            <a:ext cx="85206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Input G = (V,E)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Initialize i  ← 1 , G₁ =  (V₁ , E₁) ← 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i-th iteration, if Eᵢ  = ɸ ,  stop the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Randomly choose some vertices from Vᵢ as the leaders for Gᵢ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each non-leader vertex v ∈ Vᵢ , if ∃ a leader u which is a neighbour of v in Gᵢ , then contract v to 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(If there are multiple choices of u , choose an arbitrary 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Let Gᵢ₊₁ = (Vᵢ₊₁ , Eᵢ₊₁) be the contracted graph and i ← i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At the end of procedure for each v ∈ V if v is finally contracted to u then assign v  the color of 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-47425" y="1474925"/>
            <a:ext cx="9144000" cy="4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750775" y="147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40300" y="1928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814375" y="1928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750775" y="25947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781325" y="3011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67600" y="2929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1009100" y="3714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2211750" y="3714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52" name="Google Shape;152;p17"/>
          <p:cNvCxnSpPr>
            <a:endCxn id="145" idx="7"/>
          </p:cNvCxnSpPr>
          <p:nvPr/>
        </p:nvCxnSpPr>
        <p:spPr>
          <a:xfrm flipH="1">
            <a:off x="1002499" y="1708409"/>
            <a:ext cx="7809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endCxn id="147" idx="0"/>
          </p:cNvCxnSpPr>
          <p:nvPr/>
        </p:nvCxnSpPr>
        <p:spPr>
          <a:xfrm flipH="1">
            <a:off x="2021525" y="1944638"/>
            <a:ext cx="3450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>
            <a:endCxn id="146" idx="1"/>
          </p:cNvCxnSpPr>
          <p:nvPr/>
        </p:nvCxnSpPr>
        <p:spPr>
          <a:xfrm>
            <a:off x="2310476" y="1726709"/>
            <a:ext cx="5832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>
            <a:endCxn id="148" idx="7"/>
          </p:cNvCxnSpPr>
          <p:nvPr/>
        </p:nvCxnSpPr>
        <p:spPr>
          <a:xfrm flipH="1">
            <a:off x="3243524" y="2344609"/>
            <a:ext cx="303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>
            <a:endCxn id="151" idx="6"/>
          </p:cNvCxnSpPr>
          <p:nvPr/>
        </p:nvCxnSpPr>
        <p:spPr>
          <a:xfrm flipH="1">
            <a:off x="2753250" y="34714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stCxn id="151" idx="4"/>
            <a:endCxn id="150" idx="4"/>
          </p:cNvCxnSpPr>
          <p:nvPr/>
        </p:nvCxnSpPr>
        <p:spPr>
          <a:xfrm rot="10800000">
            <a:off x="1279800" y="41678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>
            <a:endCxn id="149" idx="4"/>
          </p:cNvCxnSpPr>
          <p:nvPr/>
        </p:nvCxnSpPr>
        <p:spPr>
          <a:xfrm rot="10800000">
            <a:off x="738350" y="33828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>
            <a:endCxn id="145" idx="3"/>
          </p:cNvCxnSpPr>
          <p:nvPr/>
        </p:nvCxnSpPr>
        <p:spPr>
          <a:xfrm flipH="1" rot="10800000">
            <a:off x="565901" y="2315141"/>
            <a:ext cx="537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endCxn id="147" idx="2"/>
          </p:cNvCxnSpPr>
          <p:nvPr/>
        </p:nvCxnSpPr>
        <p:spPr>
          <a:xfrm>
            <a:off x="1001975" y="2308388"/>
            <a:ext cx="748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endCxn id="146" idx="3"/>
          </p:cNvCxnSpPr>
          <p:nvPr/>
        </p:nvCxnSpPr>
        <p:spPr>
          <a:xfrm flipH="1" rot="10800000">
            <a:off x="2310476" y="2315141"/>
            <a:ext cx="5832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endCxn id="149" idx="0"/>
          </p:cNvCxnSpPr>
          <p:nvPr/>
        </p:nvCxnSpPr>
        <p:spPr>
          <a:xfrm flipH="1">
            <a:off x="738350" y="2163025"/>
            <a:ext cx="20994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endCxn id="150" idx="0"/>
          </p:cNvCxnSpPr>
          <p:nvPr/>
        </p:nvCxnSpPr>
        <p:spPr>
          <a:xfrm flipH="1">
            <a:off x="1279850" y="32534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/>
          <p:nvPr/>
        </p:nvSpPr>
        <p:spPr>
          <a:xfrm>
            <a:off x="3902400" y="2484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319675" y="15413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5356800" y="1928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198900" y="21630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095050" y="2594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065800" y="3335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350275" y="2929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6440100" y="2768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7198900" y="36960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173" name="Google Shape;173;p17"/>
          <p:cNvCxnSpPr>
            <a:endCxn id="166" idx="7"/>
          </p:cNvCxnSpPr>
          <p:nvPr/>
        </p:nvCxnSpPr>
        <p:spPr>
          <a:xfrm flipH="1">
            <a:off x="5818999" y="17993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endCxn id="167" idx="0"/>
          </p:cNvCxnSpPr>
          <p:nvPr/>
        </p:nvCxnSpPr>
        <p:spPr>
          <a:xfrm>
            <a:off x="6872350" y="17811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67" idx="5"/>
            <a:endCxn id="170" idx="7"/>
          </p:cNvCxnSpPr>
          <p:nvPr/>
        </p:nvCxnSpPr>
        <p:spPr>
          <a:xfrm>
            <a:off x="7661099" y="25499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endCxn id="172" idx="7"/>
          </p:cNvCxnSpPr>
          <p:nvPr/>
        </p:nvCxnSpPr>
        <p:spPr>
          <a:xfrm flipH="1">
            <a:off x="7661099" y="3344209"/>
            <a:ext cx="1746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>
            <a:endCxn id="169" idx="1"/>
          </p:cNvCxnSpPr>
          <p:nvPr/>
        </p:nvCxnSpPr>
        <p:spPr>
          <a:xfrm flipH="1">
            <a:off x="5145101" y="2998884"/>
            <a:ext cx="55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>
            <a:endCxn id="168" idx="0"/>
          </p:cNvCxnSpPr>
          <p:nvPr/>
        </p:nvCxnSpPr>
        <p:spPr>
          <a:xfrm flipH="1">
            <a:off x="5365800" y="2162750"/>
            <a:ext cx="345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7"/>
          <p:cNvCxnSpPr>
            <a:endCxn id="167" idx="2"/>
          </p:cNvCxnSpPr>
          <p:nvPr/>
        </p:nvCxnSpPr>
        <p:spPr>
          <a:xfrm flipH="1" rot="10800000">
            <a:off x="5563900" y="2389675"/>
            <a:ext cx="1635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>
            <a:endCxn id="169" idx="7"/>
          </p:cNvCxnSpPr>
          <p:nvPr/>
        </p:nvCxnSpPr>
        <p:spPr>
          <a:xfrm flipH="1">
            <a:off x="5527999" y="2980884"/>
            <a:ext cx="9264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>
            <a:endCxn id="172" idx="1"/>
          </p:cNvCxnSpPr>
          <p:nvPr/>
        </p:nvCxnSpPr>
        <p:spPr>
          <a:xfrm>
            <a:off x="6926901" y="3162409"/>
            <a:ext cx="3513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>
            <a:endCxn id="172" idx="3"/>
          </p:cNvCxnSpPr>
          <p:nvPr/>
        </p:nvCxnSpPr>
        <p:spPr>
          <a:xfrm>
            <a:off x="5545701" y="3762241"/>
            <a:ext cx="17325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>
            <a:endCxn id="170" idx="2"/>
          </p:cNvCxnSpPr>
          <p:nvPr/>
        </p:nvCxnSpPr>
        <p:spPr>
          <a:xfrm>
            <a:off x="6999575" y="3035275"/>
            <a:ext cx="3507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>
            <a:endCxn id="171" idx="1"/>
          </p:cNvCxnSpPr>
          <p:nvPr/>
        </p:nvCxnSpPr>
        <p:spPr>
          <a:xfrm flipH="1">
            <a:off x="6519401" y="2035609"/>
            <a:ext cx="804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7"/>
          <p:cNvCxnSpPr>
            <a:endCxn id="171" idx="7"/>
          </p:cNvCxnSpPr>
          <p:nvPr/>
        </p:nvCxnSpPr>
        <p:spPr>
          <a:xfrm flipH="1">
            <a:off x="6902299" y="2562709"/>
            <a:ext cx="406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7"/>
          <p:cNvCxnSpPr>
            <a:endCxn id="166" idx="5"/>
          </p:cNvCxnSpPr>
          <p:nvPr/>
        </p:nvCxnSpPr>
        <p:spPr>
          <a:xfrm rot="10800000">
            <a:off x="5818999" y="2315141"/>
            <a:ext cx="7446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7"/>
          <p:cNvSpPr txBox="1"/>
          <p:nvPr/>
        </p:nvSpPr>
        <p:spPr>
          <a:xfrm>
            <a:off x="0" y="8382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903175" y="15511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692700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966775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1903175" y="26709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933725" y="308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20000" y="3005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16150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236415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01" name="Google Shape;201;p18"/>
          <p:cNvCxnSpPr>
            <a:endCxn id="197" idx="7"/>
          </p:cNvCxnSpPr>
          <p:nvPr/>
        </p:nvCxnSpPr>
        <p:spPr>
          <a:xfrm flipH="1">
            <a:off x="3395924" y="2420809"/>
            <a:ext cx="303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>
            <a:endCxn id="200" idx="6"/>
          </p:cNvCxnSpPr>
          <p:nvPr/>
        </p:nvCxnSpPr>
        <p:spPr>
          <a:xfrm flipH="1">
            <a:off x="2905650" y="35476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8"/>
          <p:cNvCxnSpPr>
            <a:stCxn id="200" idx="4"/>
            <a:endCxn id="199" idx="4"/>
          </p:cNvCxnSpPr>
          <p:nvPr/>
        </p:nvCxnSpPr>
        <p:spPr>
          <a:xfrm rot="10800000">
            <a:off x="1432200" y="42440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8"/>
          <p:cNvCxnSpPr>
            <a:endCxn id="198" idx="4"/>
          </p:cNvCxnSpPr>
          <p:nvPr/>
        </p:nvCxnSpPr>
        <p:spPr>
          <a:xfrm rot="10800000">
            <a:off x="890750" y="34590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endCxn id="194" idx="3"/>
          </p:cNvCxnSpPr>
          <p:nvPr/>
        </p:nvCxnSpPr>
        <p:spPr>
          <a:xfrm flipH="1" rot="10800000">
            <a:off x="718301" y="2391341"/>
            <a:ext cx="537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8"/>
          <p:cNvCxnSpPr>
            <a:endCxn id="196" idx="2"/>
          </p:cNvCxnSpPr>
          <p:nvPr/>
        </p:nvCxnSpPr>
        <p:spPr>
          <a:xfrm>
            <a:off x="1154375" y="2384588"/>
            <a:ext cx="748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8"/>
          <p:cNvCxnSpPr>
            <a:endCxn id="195" idx="3"/>
          </p:cNvCxnSpPr>
          <p:nvPr/>
        </p:nvCxnSpPr>
        <p:spPr>
          <a:xfrm flipH="1" rot="10800000">
            <a:off x="2462876" y="2391341"/>
            <a:ext cx="5832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>
            <a:endCxn id="198" idx="0"/>
          </p:cNvCxnSpPr>
          <p:nvPr/>
        </p:nvCxnSpPr>
        <p:spPr>
          <a:xfrm flipH="1">
            <a:off x="890750" y="2239225"/>
            <a:ext cx="20994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endCxn id="199" idx="0"/>
          </p:cNvCxnSpPr>
          <p:nvPr/>
        </p:nvCxnSpPr>
        <p:spPr>
          <a:xfrm flipH="1">
            <a:off x="1432250" y="33296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8"/>
          <p:cNvSpPr/>
          <p:nvPr/>
        </p:nvSpPr>
        <p:spPr>
          <a:xfrm>
            <a:off x="4054800" y="256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472075" y="16175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509200" y="20044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7351300" y="22392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5247450" y="2670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5218200" y="34119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7502675" y="30057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592500" y="284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351300" y="3772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19" name="Google Shape;219;p18"/>
          <p:cNvCxnSpPr>
            <a:endCxn id="212" idx="7"/>
          </p:cNvCxnSpPr>
          <p:nvPr/>
        </p:nvCxnSpPr>
        <p:spPr>
          <a:xfrm flipH="1">
            <a:off x="5971399" y="18755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8"/>
          <p:cNvCxnSpPr>
            <a:endCxn id="213" idx="0"/>
          </p:cNvCxnSpPr>
          <p:nvPr/>
        </p:nvCxnSpPr>
        <p:spPr>
          <a:xfrm>
            <a:off x="7024750" y="18573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8"/>
          <p:cNvCxnSpPr>
            <a:stCxn id="213" idx="5"/>
            <a:endCxn id="216" idx="7"/>
          </p:cNvCxnSpPr>
          <p:nvPr/>
        </p:nvCxnSpPr>
        <p:spPr>
          <a:xfrm>
            <a:off x="7813499" y="26261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8"/>
          <p:cNvCxnSpPr>
            <a:endCxn id="215" idx="1"/>
          </p:cNvCxnSpPr>
          <p:nvPr/>
        </p:nvCxnSpPr>
        <p:spPr>
          <a:xfrm flipH="1">
            <a:off x="5297501" y="3075084"/>
            <a:ext cx="55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8"/>
          <p:cNvCxnSpPr>
            <a:endCxn id="214" idx="0"/>
          </p:cNvCxnSpPr>
          <p:nvPr/>
        </p:nvCxnSpPr>
        <p:spPr>
          <a:xfrm flipH="1">
            <a:off x="5518200" y="2238950"/>
            <a:ext cx="345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8"/>
          <p:cNvCxnSpPr>
            <a:endCxn id="215" idx="7"/>
          </p:cNvCxnSpPr>
          <p:nvPr/>
        </p:nvCxnSpPr>
        <p:spPr>
          <a:xfrm flipH="1">
            <a:off x="5680399" y="3057084"/>
            <a:ext cx="9264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8"/>
          <p:cNvCxnSpPr>
            <a:endCxn id="218" idx="1"/>
          </p:cNvCxnSpPr>
          <p:nvPr/>
        </p:nvCxnSpPr>
        <p:spPr>
          <a:xfrm>
            <a:off x="7079301" y="3238609"/>
            <a:ext cx="3513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8"/>
          <p:cNvCxnSpPr>
            <a:endCxn id="218" idx="3"/>
          </p:cNvCxnSpPr>
          <p:nvPr/>
        </p:nvCxnSpPr>
        <p:spPr>
          <a:xfrm>
            <a:off x="5698101" y="3838441"/>
            <a:ext cx="17325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8"/>
          <p:cNvCxnSpPr>
            <a:endCxn id="216" idx="2"/>
          </p:cNvCxnSpPr>
          <p:nvPr/>
        </p:nvCxnSpPr>
        <p:spPr>
          <a:xfrm>
            <a:off x="7151975" y="3111475"/>
            <a:ext cx="3507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8"/>
          <p:cNvCxnSpPr>
            <a:endCxn id="217" idx="1"/>
          </p:cNvCxnSpPr>
          <p:nvPr/>
        </p:nvCxnSpPr>
        <p:spPr>
          <a:xfrm flipH="1">
            <a:off x="6671801" y="2111809"/>
            <a:ext cx="804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8"/>
          <p:cNvCxnSpPr>
            <a:endCxn id="217" idx="7"/>
          </p:cNvCxnSpPr>
          <p:nvPr/>
        </p:nvCxnSpPr>
        <p:spPr>
          <a:xfrm flipH="1">
            <a:off x="7054699" y="2638909"/>
            <a:ext cx="406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>
            <a:endCxn id="193" idx="2"/>
          </p:cNvCxnSpPr>
          <p:nvPr/>
        </p:nvCxnSpPr>
        <p:spPr>
          <a:xfrm flipH="1" rot="10800000">
            <a:off x="1148075" y="1777775"/>
            <a:ext cx="755100" cy="33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8"/>
          <p:cNvCxnSpPr>
            <a:endCxn id="193" idx="6"/>
          </p:cNvCxnSpPr>
          <p:nvPr/>
        </p:nvCxnSpPr>
        <p:spPr>
          <a:xfrm rot="10800000">
            <a:off x="2444675" y="1777775"/>
            <a:ext cx="630000" cy="30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8"/>
          <p:cNvCxnSpPr>
            <a:endCxn id="216" idx="5"/>
          </p:cNvCxnSpPr>
          <p:nvPr/>
        </p:nvCxnSpPr>
        <p:spPr>
          <a:xfrm flipH="1" rot="10800000">
            <a:off x="7836474" y="3392641"/>
            <a:ext cx="128400" cy="45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8"/>
          <p:cNvCxnSpPr>
            <a:endCxn id="213" idx="2"/>
          </p:cNvCxnSpPr>
          <p:nvPr/>
        </p:nvCxnSpPr>
        <p:spPr>
          <a:xfrm flipH="1" rot="10800000">
            <a:off x="5818900" y="2465875"/>
            <a:ext cx="1532400" cy="43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8"/>
          <p:cNvCxnSpPr>
            <a:endCxn id="193" idx="4"/>
          </p:cNvCxnSpPr>
          <p:nvPr/>
        </p:nvCxnSpPr>
        <p:spPr>
          <a:xfrm rot="10800000">
            <a:off x="2173925" y="2004425"/>
            <a:ext cx="46500" cy="69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8"/>
          <p:cNvCxnSpPr>
            <a:endCxn id="212" idx="5"/>
          </p:cNvCxnSpPr>
          <p:nvPr/>
        </p:nvCxnSpPr>
        <p:spPr>
          <a:xfrm rot="10800000">
            <a:off x="5971399" y="2391341"/>
            <a:ext cx="720000" cy="54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18"/>
          <p:cNvSpPr txBox="1"/>
          <p:nvPr/>
        </p:nvSpPr>
        <p:spPr>
          <a:xfrm>
            <a:off x="0" y="8382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2933725" y="3392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20000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46" name="Google Shape;246;p19"/>
          <p:cNvCxnSpPr>
            <a:endCxn id="245" idx="6"/>
          </p:cNvCxnSpPr>
          <p:nvPr/>
        </p:nvCxnSpPr>
        <p:spPr>
          <a:xfrm flipH="1">
            <a:off x="2905650" y="38524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9"/>
          <p:cNvCxnSpPr>
            <a:stCxn id="245" idx="4"/>
            <a:endCxn id="244" idx="4"/>
          </p:cNvCxnSpPr>
          <p:nvPr/>
        </p:nvCxnSpPr>
        <p:spPr>
          <a:xfrm rot="10800000">
            <a:off x="1432200" y="45488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9"/>
          <p:cNvCxnSpPr>
            <a:endCxn id="243" idx="4"/>
          </p:cNvCxnSpPr>
          <p:nvPr/>
        </p:nvCxnSpPr>
        <p:spPr>
          <a:xfrm rot="10800000">
            <a:off x="890750" y="37638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9"/>
          <p:cNvCxnSpPr>
            <a:endCxn id="244" idx="0"/>
          </p:cNvCxnSpPr>
          <p:nvPr/>
        </p:nvCxnSpPr>
        <p:spPr>
          <a:xfrm flipH="1">
            <a:off x="1432250" y="36344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19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472075" y="19223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509200" y="2309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7351300" y="25440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5218200" y="3716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7502675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256" name="Google Shape;256;p19"/>
          <p:cNvCxnSpPr>
            <a:endCxn id="252" idx="7"/>
          </p:cNvCxnSpPr>
          <p:nvPr/>
        </p:nvCxnSpPr>
        <p:spPr>
          <a:xfrm flipH="1">
            <a:off x="5971399" y="21803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>
            <a:endCxn id="253" idx="0"/>
          </p:cNvCxnSpPr>
          <p:nvPr/>
        </p:nvCxnSpPr>
        <p:spPr>
          <a:xfrm>
            <a:off x="7024750" y="21621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9"/>
          <p:cNvCxnSpPr>
            <a:stCxn id="253" idx="5"/>
            <a:endCxn id="255" idx="7"/>
          </p:cNvCxnSpPr>
          <p:nvPr/>
        </p:nvCxnSpPr>
        <p:spPr>
          <a:xfrm>
            <a:off x="7813499" y="29309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19"/>
          <p:cNvSpPr/>
          <p:nvPr/>
        </p:nvSpPr>
        <p:spPr>
          <a:xfrm>
            <a:off x="1762800" y="20994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60" name="Google Shape;260;p19"/>
          <p:cNvCxnSpPr>
            <a:endCxn id="259" idx="5"/>
          </p:cNvCxnSpPr>
          <p:nvPr/>
        </p:nvCxnSpPr>
        <p:spPr>
          <a:xfrm rot="10800000">
            <a:off x="2224999" y="2486353"/>
            <a:ext cx="9951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9"/>
          <p:cNvCxnSpPr>
            <a:endCxn id="259" idx="2"/>
          </p:cNvCxnSpPr>
          <p:nvPr/>
        </p:nvCxnSpPr>
        <p:spPr>
          <a:xfrm flipH="1" rot="10800000">
            <a:off x="911700" y="2326088"/>
            <a:ext cx="851100" cy="10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9"/>
          <p:cNvCxnSpPr>
            <a:endCxn id="253" idx="2"/>
          </p:cNvCxnSpPr>
          <p:nvPr/>
        </p:nvCxnSpPr>
        <p:spPr>
          <a:xfrm flipH="1" rot="10800000">
            <a:off x="5710000" y="2770675"/>
            <a:ext cx="1641300" cy="10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9"/>
          <p:cNvCxnSpPr>
            <a:stCxn id="252" idx="5"/>
            <a:endCxn id="255" idx="1"/>
          </p:cNvCxnSpPr>
          <p:nvPr/>
        </p:nvCxnSpPr>
        <p:spPr>
          <a:xfrm>
            <a:off x="5971399" y="2696141"/>
            <a:ext cx="16107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9"/>
          <p:cNvCxnSpPr>
            <a:stCxn id="254" idx="0"/>
            <a:endCxn id="252" idx="4"/>
          </p:cNvCxnSpPr>
          <p:nvPr/>
        </p:nvCxnSpPr>
        <p:spPr>
          <a:xfrm flipH="1" rot="10800000">
            <a:off x="5488950" y="2762400"/>
            <a:ext cx="291000" cy="9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9"/>
          <p:cNvCxnSpPr>
            <a:stCxn id="254" idx="6"/>
            <a:endCxn id="255" idx="3"/>
          </p:cNvCxnSpPr>
          <p:nvPr/>
        </p:nvCxnSpPr>
        <p:spPr>
          <a:xfrm flipH="1" rot="10800000">
            <a:off x="5759700" y="3697350"/>
            <a:ext cx="18222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9"/>
          <p:cNvCxnSpPr>
            <a:stCxn id="252" idx="6"/>
            <a:endCxn id="253" idx="1"/>
          </p:cNvCxnSpPr>
          <p:nvPr/>
        </p:nvCxnSpPr>
        <p:spPr>
          <a:xfrm>
            <a:off x="6050700" y="2535875"/>
            <a:ext cx="1380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9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2933725" y="3392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620000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77" name="Google Shape;277;p20"/>
          <p:cNvCxnSpPr>
            <a:endCxn id="276" idx="6"/>
          </p:cNvCxnSpPr>
          <p:nvPr/>
        </p:nvCxnSpPr>
        <p:spPr>
          <a:xfrm flipH="1">
            <a:off x="2905650" y="38524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0"/>
          <p:cNvCxnSpPr>
            <a:endCxn id="274" idx="4"/>
          </p:cNvCxnSpPr>
          <p:nvPr/>
        </p:nvCxnSpPr>
        <p:spPr>
          <a:xfrm rot="10800000">
            <a:off x="890750" y="37638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0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6472075" y="19223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5509200" y="2309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7351300" y="25440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5218200" y="3716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7502675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285" name="Google Shape;285;p20"/>
          <p:cNvCxnSpPr>
            <a:endCxn id="282" idx="0"/>
          </p:cNvCxnSpPr>
          <p:nvPr/>
        </p:nvCxnSpPr>
        <p:spPr>
          <a:xfrm>
            <a:off x="7024750" y="21621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0"/>
          <p:cNvSpPr/>
          <p:nvPr/>
        </p:nvSpPr>
        <p:spPr>
          <a:xfrm>
            <a:off x="1762800" y="2099438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87" name="Google Shape;287;p20"/>
          <p:cNvCxnSpPr>
            <a:stCxn id="281" idx="5"/>
            <a:endCxn id="284" idx="1"/>
          </p:cNvCxnSpPr>
          <p:nvPr/>
        </p:nvCxnSpPr>
        <p:spPr>
          <a:xfrm>
            <a:off x="5971399" y="2696141"/>
            <a:ext cx="16107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0"/>
          <p:cNvCxnSpPr>
            <a:stCxn id="283" idx="0"/>
            <a:endCxn id="281" idx="4"/>
          </p:cNvCxnSpPr>
          <p:nvPr/>
        </p:nvCxnSpPr>
        <p:spPr>
          <a:xfrm flipH="1" rot="10800000">
            <a:off x="5488950" y="2762400"/>
            <a:ext cx="291000" cy="9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0"/>
          <p:cNvCxnSpPr>
            <a:stCxn id="283" idx="6"/>
            <a:endCxn id="284" idx="3"/>
          </p:cNvCxnSpPr>
          <p:nvPr/>
        </p:nvCxnSpPr>
        <p:spPr>
          <a:xfrm flipH="1" rot="10800000">
            <a:off x="5759700" y="3697350"/>
            <a:ext cx="18222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0"/>
          <p:cNvCxnSpPr>
            <a:stCxn id="281" idx="6"/>
            <a:endCxn id="282" idx="1"/>
          </p:cNvCxnSpPr>
          <p:nvPr/>
        </p:nvCxnSpPr>
        <p:spPr>
          <a:xfrm>
            <a:off x="6050700" y="2535875"/>
            <a:ext cx="1380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0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2</a:t>
            </a:r>
            <a:endParaRPr/>
          </a:p>
        </p:txBody>
      </p:sp>
      <p:cxnSp>
        <p:nvCxnSpPr>
          <p:cNvPr id="292" name="Google Shape;292;p20"/>
          <p:cNvCxnSpPr>
            <a:stCxn id="274" idx="0"/>
            <a:endCxn id="286" idx="3"/>
          </p:cNvCxnSpPr>
          <p:nvPr/>
        </p:nvCxnSpPr>
        <p:spPr>
          <a:xfrm flipH="1" rot="10800000">
            <a:off x="890750" y="2486425"/>
            <a:ext cx="951300" cy="82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0"/>
          <p:cNvCxnSpPr>
            <a:stCxn id="273" idx="1"/>
            <a:endCxn id="286" idx="5"/>
          </p:cNvCxnSpPr>
          <p:nvPr/>
        </p:nvCxnSpPr>
        <p:spPr>
          <a:xfrm rot="10800000">
            <a:off x="2224926" y="2486209"/>
            <a:ext cx="788100" cy="9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0"/>
          <p:cNvCxnSpPr>
            <a:stCxn id="273" idx="2"/>
            <a:endCxn id="275" idx="7"/>
          </p:cNvCxnSpPr>
          <p:nvPr/>
        </p:nvCxnSpPr>
        <p:spPr>
          <a:xfrm flipH="1">
            <a:off x="1623625" y="3619075"/>
            <a:ext cx="13101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0"/>
          <p:cNvCxnSpPr>
            <a:stCxn id="276" idx="3"/>
            <a:endCxn id="275" idx="5"/>
          </p:cNvCxnSpPr>
          <p:nvPr/>
        </p:nvCxnSpPr>
        <p:spPr>
          <a:xfrm rot="10800000">
            <a:off x="1623551" y="4482466"/>
            <a:ext cx="819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0"/>
          <p:cNvCxnSpPr>
            <a:stCxn id="281" idx="0"/>
            <a:endCxn id="280" idx="2"/>
          </p:cNvCxnSpPr>
          <p:nvPr/>
        </p:nvCxnSpPr>
        <p:spPr>
          <a:xfrm flipH="1" rot="10800000">
            <a:off x="5779950" y="2149025"/>
            <a:ext cx="692100" cy="1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0"/>
          <p:cNvCxnSpPr>
            <a:endCxn id="282" idx="3"/>
          </p:cNvCxnSpPr>
          <p:nvPr/>
        </p:nvCxnSpPr>
        <p:spPr>
          <a:xfrm flipH="1" rot="10800000">
            <a:off x="5680401" y="2930941"/>
            <a:ext cx="1750200" cy="85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0"/>
          <p:cNvCxnSpPr>
            <a:stCxn id="284" idx="0"/>
            <a:endCxn id="282" idx="5"/>
          </p:cNvCxnSpPr>
          <p:nvPr/>
        </p:nvCxnSpPr>
        <p:spPr>
          <a:xfrm flipH="1" rot="10800000">
            <a:off x="7773425" y="2931025"/>
            <a:ext cx="40200" cy="37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893775" y="3077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5145300" y="194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6204400" y="2568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308" name="Google Shape;308;p21"/>
          <p:cNvCxnSpPr/>
          <p:nvPr/>
        </p:nvCxnSpPr>
        <p:spPr>
          <a:xfrm>
            <a:off x="5607100" y="23075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1"/>
          <p:cNvSpPr/>
          <p:nvPr/>
        </p:nvSpPr>
        <p:spPr>
          <a:xfrm>
            <a:off x="2435275" y="21264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10" name="Google Shape;310;p21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311" name="Google Shape;311;p21"/>
          <p:cNvCxnSpPr>
            <a:stCxn id="309" idx="3"/>
            <a:endCxn id="304" idx="0"/>
          </p:cNvCxnSpPr>
          <p:nvPr/>
        </p:nvCxnSpPr>
        <p:spPr>
          <a:xfrm flipH="1">
            <a:off x="2164476" y="2513328"/>
            <a:ext cx="3501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