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9"/>
  </p:notesMasterIdLst>
  <p:sldIdLst>
    <p:sldId id="3825" r:id="rId5"/>
    <p:sldId id="3826" r:id="rId6"/>
    <p:sldId id="3791" r:id="rId7"/>
    <p:sldId id="38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C-408F-B606-9DFA87F01B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C-408F-B606-9DFA87F01B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5C-408F-B606-9DFA87F01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726783"/>
        <c:axId val="1952542911"/>
      </c:barChart>
      <c:catAx>
        <c:axId val="53972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42911"/>
        <c:crosses val="autoZero"/>
        <c:auto val="1"/>
        <c:lblAlgn val="ctr"/>
        <c:lblOffset val="100"/>
        <c:noMultiLvlLbl val="0"/>
      </c:catAx>
      <c:valAx>
        <c:axId val="195254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72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HTML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 Presented </a:t>
            </a:r>
            <a:r>
              <a:rPr lang="en-US" dirty="0" err="1">
                <a:solidFill>
                  <a:srgbClr val="FFFFFF"/>
                </a:solidFill>
              </a:rPr>
              <a:t>by:</a:t>
            </a:r>
            <a:r>
              <a:rPr lang="en-US" sz="3000" dirty="0" err="1">
                <a:solidFill>
                  <a:srgbClr val="FFFFFF"/>
                </a:solidFill>
              </a:rPr>
              <a:t>Jeevan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kumar</a:t>
            </a:r>
            <a:endParaRPr lang="en-US" sz="30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1.Tag &amp; Document structure</a:t>
            </a:r>
          </a:p>
          <a:p>
            <a:pPr marL="0" indent="0">
              <a:buNone/>
            </a:pPr>
            <a:r>
              <a:rPr lang="en-US" b="1" dirty="0"/>
              <a:t>2.Text formatting</a:t>
            </a:r>
          </a:p>
          <a:p>
            <a:pPr marL="0" indent="0">
              <a:buNone/>
            </a:pPr>
            <a:r>
              <a:rPr lang="en-US" b="1" dirty="0"/>
              <a:t>3.Page formation</a:t>
            </a:r>
          </a:p>
          <a:p>
            <a:pPr marL="0" indent="0">
              <a:buNone/>
            </a:pPr>
            <a:r>
              <a:rPr lang="en-US" b="1" dirty="0"/>
              <a:t>4.Lists</a:t>
            </a:r>
          </a:p>
          <a:p>
            <a:pPr marL="0" indent="0">
              <a:buNone/>
            </a:pPr>
            <a:r>
              <a:rPr lang="en-US" b="1" dirty="0"/>
              <a:t>5.Tag attributes</a:t>
            </a:r>
          </a:p>
          <a:p>
            <a:pPr marL="0" indent="0">
              <a:buNone/>
            </a:pPr>
            <a:r>
              <a:rPr lang="en-US" b="1" dirty="0"/>
              <a:t>6.Hyperlinks</a:t>
            </a:r>
          </a:p>
          <a:p>
            <a:pPr marL="0" indent="0">
              <a:buNone/>
            </a:pPr>
            <a:r>
              <a:rPr lang="en-US" b="1" dirty="0"/>
              <a:t>7.Image</a:t>
            </a:r>
          </a:p>
          <a:p>
            <a:pPr marL="0" indent="0">
              <a:buNone/>
            </a:pPr>
            <a:r>
              <a:rPr lang="en-US" b="1" dirty="0"/>
              <a:t>8.Colors</a:t>
            </a:r>
          </a:p>
          <a:p>
            <a:pPr marL="0" indent="0">
              <a:buNone/>
            </a:pPr>
            <a:r>
              <a:rPr lang="en-US" b="1" dirty="0"/>
              <a:t>9.Tabels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HTML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graphicFrame>
        <p:nvGraphicFramePr>
          <p:cNvPr id="7" name="Content Placeholder 6" descr="chart">
            <a:extLst>
              <a:ext uri="{FF2B5EF4-FFF2-40B4-BE49-F238E27FC236}">
                <a16:creationId xmlns:a16="http://schemas.microsoft.com/office/drawing/2014/main" id="{55E783DC-66E7-4CEE-82CF-D51DFA19A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953435"/>
              </p:ext>
            </p:extLst>
          </p:nvPr>
        </p:nvGraphicFramePr>
        <p:xfrm>
          <a:off x="3048000" y="3206496"/>
          <a:ext cx="6010656" cy="2194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he basic structure of an HTML document">
            <a:extLst>
              <a:ext uri="{FF2B5EF4-FFF2-40B4-BE49-F238E27FC236}">
                <a16:creationId xmlns:a16="http://schemas.microsoft.com/office/drawing/2014/main" id="{CFCF6267-7792-ED79-1909-29217FB9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11530"/>
            <a:ext cx="6096000" cy="490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688" y="2461260"/>
            <a:ext cx="5338572" cy="1485900"/>
          </a:xfrm>
        </p:spPr>
        <p:txBody>
          <a:bodyPr>
            <a:normAutofit/>
          </a:bodyPr>
          <a:lstStyle/>
          <a:p>
            <a:r>
              <a:rPr lang="en-US" b="1" dirty="0"/>
              <a:t>Presenter name</a:t>
            </a:r>
            <a:r>
              <a:rPr lang="en-US" dirty="0"/>
              <a:t>: JEEVAN KUMAR</a:t>
            </a:r>
          </a:p>
          <a:p>
            <a:pPr>
              <a:spcBef>
                <a:spcPts val="3000"/>
              </a:spcBef>
            </a:pPr>
            <a:r>
              <a:rPr lang="en-US" sz="1800" b="1" dirty="0"/>
              <a:t>Email </a:t>
            </a:r>
            <a:r>
              <a:rPr lang="en-US" sz="1800" b="1" dirty="0" err="1"/>
              <a:t>address</a:t>
            </a:r>
            <a:r>
              <a:rPr lang="en-US" sz="1800" dirty="0" err="1"/>
              <a:t>:jeevanpalapati@gmail.com</a:t>
            </a:r>
            <a:endParaRPr lang="en-US" sz="1800" dirty="0"/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schemas.microsoft.com/office/2006/metadata/properties"/>
    <ds:schemaRef ds:uri="http://purl.org/dc/elements/1.1/"/>
    <ds:schemaRef ds:uri="71af3243-3dd4-4a8d-8c0d-dd76da1f02a5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{90890959-1131-4D91-B26C-08C2E9CF2F73}tf78504181_win32</Template>
  <TotalTime>49</TotalTime>
  <Words>74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Tw Cen MT</vt:lpstr>
      <vt:lpstr>ShapesVTI</vt:lpstr>
      <vt:lpstr>HTML  Overview</vt:lpstr>
      <vt:lpstr>TOPICS</vt:lpstr>
      <vt:lpstr>HTML 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Overview</dc:title>
  <dc:creator>Jeevan Kumar</dc:creator>
  <cp:lastModifiedBy>Jeevan Kumar</cp:lastModifiedBy>
  <cp:revision>1</cp:revision>
  <dcterms:created xsi:type="dcterms:W3CDTF">2023-07-14T11:51:27Z</dcterms:created>
  <dcterms:modified xsi:type="dcterms:W3CDTF">2023-07-14T13:44:04Z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