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3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32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8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9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6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6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1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4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1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5871-126C-4C53-A51E-92EB19F2EE3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36BA57-0A06-4848-90A2-F6DECD2A8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8ECE2-FDB6-47DD-8C59-F325AE3FF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51" y="0"/>
            <a:ext cx="5095849" cy="3246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19445E-9898-4E59-A686-A3F2132EE366}"/>
              </a:ext>
            </a:extLst>
          </p:cNvPr>
          <p:cNvSpPr txBox="1"/>
          <p:nvPr/>
        </p:nvSpPr>
        <p:spPr>
          <a:xfrm>
            <a:off x="821634" y="682511"/>
            <a:ext cx="4028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Diabetes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131E6-DC6D-4113-BDA2-35852CFB5C4A}"/>
              </a:ext>
            </a:extLst>
          </p:cNvPr>
          <p:cNvSpPr txBox="1"/>
          <p:nvPr/>
        </p:nvSpPr>
        <p:spPr>
          <a:xfrm>
            <a:off x="821634" y="1404730"/>
            <a:ext cx="5486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am going to predict based on diagnostic measurements whether a patient has diabetes or 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106A6-48CA-4D69-8C84-43BB5B37AE67}"/>
              </a:ext>
            </a:extLst>
          </p:cNvPr>
          <p:cNvSpPr txBox="1"/>
          <p:nvPr/>
        </p:nvSpPr>
        <p:spPr>
          <a:xfrm>
            <a:off x="821633" y="2452517"/>
            <a:ext cx="627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https://www.kaggle.com/mathchi/diabetes-data-set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78781-61FA-45C4-B336-3DD842E82507}"/>
              </a:ext>
            </a:extLst>
          </p:cNvPr>
          <p:cNvSpPr txBox="1"/>
          <p:nvPr/>
        </p:nvSpPr>
        <p:spPr>
          <a:xfrm>
            <a:off x="821633" y="3007862"/>
            <a:ext cx="318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Diabetes.csv</a:t>
            </a:r>
          </a:p>
        </p:txBody>
      </p:sp>
    </p:spTree>
    <p:extLst>
      <p:ext uri="{BB962C8B-B14F-4D97-AF65-F5344CB8AC3E}">
        <p14:creationId xmlns:p14="http://schemas.microsoft.com/office/powerpoint/2010/main" val="43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7010-1FBC-4CCE-9502-B3F9B99B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Project/Data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E550-7EE5-426F-BB7C-9069E343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was an imbalance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variables are  not a good predictor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Skin Thickness  had some extreme outlier so I wanted to remove the record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85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0DF4-C335-4A4C-BE5A-5FA07CB4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Findings through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3D99-0BD5-45D6-8F8D-C53EBC5A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749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having  768 Records and 9 Columns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were not containing any null values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performing the statistical test we can easily say that so of the features are very important and impact more on the target variable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performing the test I found that Pregnancies, Glucose, Insulin, BMI, Diabetes Pedigree Function, Age all are good predictors and where it impacts more on the target variable Outcome</a:t>
            </a:r>
          </a:p>
        </p:txBody>
      </p:sp>
    </p:spTree>
    <p:extLst>
      <p:ext uri="{BB962C8B-B14F-4D97-AF65-F5344CB8AC3E}">
        <p14:creationId xmlns:p14="http://schemas.microsoft.com/office/powerpoint/2010/main" val="245212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F337-5ECE-40FE-BF27-9F905E52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Findings through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16B9-89E5-4B8C-870F-629835BD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of the target variable was not the same it was unbalanced so we wanted to perform SMOTE operation before building the model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Thickness has an extreme outlier</a:t>
            </a:r>
          </a:p>
        </p:txBody>
      </p:sp>
    </p:spTree>
    <p:extLst>
      <p:ext uri="{BB962C8B-B14F-4D97-AF65-F5344CB8AC3E}">
        <p14:creationId xmlns:p14="http://schemas.microsoft.com/office/powerpoint/2010/main" val="36076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98CE-006C-4618-ACF2-B7B08C9E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AF42-62D0-4336-8F0F-C3E5C230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handle the outlier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Handel an imbalance dataset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Perform a statistical test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Split the data in to train and test data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Build Model by using Decision Tree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04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E071-0E12-4DF6-B4B1-EB54C5A8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BCD8-C179-41A2-BDA1-35D526BC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to use the Importance of Variables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find Confusion Matrix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find Classification Report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find FPR TPR and plot the Graph by using them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perform Bagging operation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perform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44316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07EE-5F0A-4A2A-8C5F-BD9FAEF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8AF8-F075-4A31-B32B-06621B4EF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using Decision Tree Classifier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=75.97%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Curve=70%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Bagging Classifier where Decision Tree Classifier as a base estimator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Accuracy =83%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Curve=89%</a:t>
            </a:r>
          </a:p>
        </p:txBody>
      </p:sp>
    </p:spTree>
    <p:extLst>
      <p:ext uri="{BB962C8B-B14F-4D97-AF65-F5344CB8AC3E}">
        <p14:creationId xmlns:p14="http://schemas.microsoft.com/office/powerpoint/2010/main" val="240444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F298-839B-46BF-A4BE-D5A51926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2BF4-8706-4347-AE7B-8D23B138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using Random Forest Classifier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=83%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 =89%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using Gradient Boosting Classifier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Accuracy=82%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Curve=89%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using Adaptive Boosting Classifier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Accuracy=77%</a:t>
            </a:r>
          </a:p>
        </p:txBody>
      </p:sp>
    </p:spTree>
    <p:extLst>
      <p:ext uri="{BB962C8B-B14F-4D97-AF65-F5344CB8AC3E}">
        <p14:creationId xmlns:p14="http://schemas.microsoft.com/office/powerpoint/2010/main" val="207460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81B2-4A7A-4D97-855D-140EB49B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D6B6-011F-4545-AAE2-95BB12A9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Performing Some model where Random Forest Classifier gave the highest Accuracy and the performance was good when compared other Algorithm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are going with the Random Forest Classifier to Predict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diagnostic measurements whether a patient has diabetes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0971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417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Gallery</vt:lpstr>
      <vt:lpstr>PowerPoint Presentation</vt:lpstr>
      <vt:lpstr>Challenges in the Project/Data</vt:lpstr>
      <vt:lpstr>Major Findings through EDA</vt:lpstr>
      <vt:lpstr>Major Findings through EDA</vt:lpstr>
      <vt:lpstr>My Learnings</vt:lpstr>
      <vt:lpstr>My Learnings</vt:lpstr>
      <vt:lpstr>Model 1 </vt:lpstr>
      <vt:lpstr>Model 2</vt:lpstr>
      <vt:lpstr>Final Model Performance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Jeevan Raj</dc:creator>
  <cp:lastModifiedBy>Jeevan Raj</cp:lastModifiedBy>
  <cp:revision>1</cp:revision>
  <dcterms:created xsi:type="dcterms:W3CDTF">2022-02-04T18:18:32Z</dcterms:created>
  <dcterms:modified xsi:type="dcterms:W3CDTF">2022-02-04T18:20:46Z</dcterms:modified>
</cp:coreProperties>
</file>