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2" r:id="rId9"/>
    <p:sldId id="261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E67D-90F6-40BC-BEFD-46EDD804B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59A98-4E00-4177-9ACE-5CCD33E40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4E4D0-50BD-46FA-BCFE-605EA994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4186-AF86-46D3-A489-BAE798E0F03F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ABC63-52B3-4A26-81D3-D1881AB4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F0AD6-09D1-4A96-9267-B0725CF3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DB90-83EF-4FD6-835D-72F329184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69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0824-33EF-4899-BED7-837ABE2D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D3339-3E8C-4928-9D63-441091870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5C995-EE7A-412A-A852-0BF60C10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4186-AF86-46D3-A489-BAE798E0F03F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F245F-58E2-4B86-BE7D-06859ABC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A621C-95AD-4D88-8EC3-C1F3BA9F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DB90-83EF-4FD6-835D-72F329184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53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E314E6-0B63-420E-87C5-650493EA4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73007-BFD2-41BD-84EB-60DC6E36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899DB-BC7D-45B9-BA42-8B479482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4186-AF86-46D3-A489-BAE798E0F03F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8B409-ECE5-4364-AACD-BA909D7F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9ED97-F992-4AA4-B6D4-3EAAF1C1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DB90-83EF-4FD6-835D-72F329184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75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4C3C-77B2-42D4-A71B-C868E914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A7429-C9FA-4DEC-970B-F9C0786FB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A1C98-4BA4-4945-872F-67431112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4186-AF86-46D3-A489-BAE798E0F03F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C740-E1D7-4E8F-8680-EF435605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081DA-12DE-49DE-B823-DF27B429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DB90-83EF-4FD6-835D-72F329184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44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A8C8-E083-40D8-9FB7-CBE20155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EDF62-0E74-4F5A-96FD-22D46C810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A5EC5-E2B6-42C7-8AAB-426F69CD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4186-AF86-46D3-A489-BAE798E0F03F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3888F-E671-4D94-B48C-401BE65D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2F8AB-AACB-45BD-AC28-D7F9D156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DB90-83EF-4FD6-835D-72F329184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85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9CFD-5B3B-4FD1-862C-4E91215B6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12C20-A04E-4F26-8BF2-E6526123F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565C4-8109-4BEC-971A-5075B8EC8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2B106-3476-4129-9494-474F720C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4186-AF86-46D3-A489-BAE798E0F03F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1FC0F-BF99-49C3-9679-9BDEAF42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57061-69C5-42DB-81E1-7DD9DB50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DB90-83EF-4FD6-835D-72F329184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23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B8F2-34AE-4597-A123-7D6165CE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6C90-8E81-4BB7-B51B-F8814FFEB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49B42-960A-45A6-8CE8-297E34153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9E524-261D-41B9-8BF0-95F1FCE3D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C2970-1877-464F-9A2C-08BA3DF8F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9EE3E-FD4C-4EC6-BB44-9C50D7E7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4186-AF86-46D3-A489-BAE798E0F03F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3A1BA-4B38-4561-A916-5D649C67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CE99C-D38B-4CED-848F-DC0920AF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DB90-83EF-4FD6-835D-72F329184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45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B0AD-8133-4E3E-BE86-6D11184F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0822A-5C1C-4DF4-BD42-911AB959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4186-AF86-46D3-A489-BAE798E0F03F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8AD63-9FF9-4294-BE14-3C40C2B0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5D957-454B-48F4-8F1B-4BF17351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DB90-83EF-4FD6-835D-72F329184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91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2D93A-E094-422F-B7D9-EC915A23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4186-AF86-46D3-A489-BAE798E0F03F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C66FA-2DE0-44AC-B902-CFE24A52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F1ECA-A2A5-43D5-8AC1-5068B1E0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DB90-83EF-4FD6-835D-72F329184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8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D88DD-BE59-4057-8D8B-D76D2BD5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285C6-92F0-48A4-8835-051C9E53A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7F40D-86FF-49D3-8AE8-2F81EB5FA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D8D16-10C3-412B-9484-0B997D76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4186-AF86-46D3-A489-BAE798E0F03F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F92A1-00A5-4D88-B753-3B3D013D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C86E9-6336-49FE-A879-7BB11AC4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DB90-83EF-4FD6-835D-72F329184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72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4785-3C1B-4EF2-B417-6A10659F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62550-949C-484A-B69B-8854D7CC6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A723B-D74C-4DE0-94BB-97CD43FEC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FB6D0-C4B9-4524-A368-2F7F0F63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4186-AF86-46D3-A489-BAE798E0F03F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92B6F-B6FE-40A0-8677-95BFF29F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03849-E171-4D41-8043-CF81C11A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DB90-83EF-4FD6-835D-72F329184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3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771AC-6962-449A-BA54-2E2B1E592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FB2E4-80EA-4664-A1AD-CC4DA2E68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95170-42FB-4018-B9B2-9CEA75251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94186-AF86-46D3-A489-BAE798E0F03F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79A5F-CB2D-4AF3-9E10-3431BC1F5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E6851-13BB-4D3D-B976-C6D56019C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6DB90-83EF-4FD6-835D-72F329184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20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kaggle.com/c/titanic/dat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F456-2E08-4132-B715-AA670A76E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92" y="1021176"/>
            <a:ext cx="5274364" cy="925789"/>
          </a:xfrm>
        </p:spPr>
        <p:txBody>
          <a:bodyPr>
            <a:normAutofit/>
          </a:bodyPr>
          <a:lstStyle/>
          <a:p>
            <a:r>
              <a:rPr lang="en-IN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Project: Titanic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80C93C-B514-4AE3-8800-49A82971EED1}"/>
              </a:ext>
            </a:extLst>
          </p:cNvPr>
          <p:cNvSpPr txBox="1"/>
          <p:nvPr/>
        </p:nvSpPr>
        <p:spPr>
          <a:xfrm>
            <a:off x="1011894" y="2114486"/>
            <a:ext cx="5954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https://www.kaggle.com/c/titanic/data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Titanic.csv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2BE79B-277A-4C5D-80A6-E32FE1CCA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78" y="3034747"/>
            <a:ext cx="6665843" cy="35646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A1BB05-E2CB-4D0C-BD7C-08FABD16A7BA}"/>
              </a:ext>
            </a:extLst>
          </p:cNvPr>
          <p:cNvSpPr txBox="1"/>
          <p:nvPr/>
        </p:nvSpPr>
        <p:spPr>
          <a:xfrm>
            <a:off x="1011894" y="3429000"/>
            <a:ext cx="3585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Presenting by Jeevan Raj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268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B018-976F-4A20-86C3-61B94A4D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FFDCC-3454-4DC5-B063-51A4BA0C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1" y="1219200"/>
            <a:ext cx="10972799" cy="5221357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 have Built the model using different algorithms as shown in the above slide</a:t>
            </a:r>
          </a:p>
          <a:p>
            <a:pPr>
              <a:spcBef>
                <a:spcPts val="600"/>
              </a:spcBef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am considering Random Forest Classifier because it is giving me the highest accuracy when compared to another model to perform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onfusion Matrix</a:t>
            </a:r>
          </a:p>
          <a:p>
            <a:pPr>
              <a:spcBef>
                <a:spcPts val="60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see my confusion Matrix Out of 549 it predicted True Survived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515 times correctly and 34 times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wrongly predicted where for not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Survived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Out of 342,261 times it predicted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Correctly and 81 times it predicted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wrongly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A313D-9FD7-4CAA-A0D0-B3EB01028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54" y="3750365"/>
            <a:ext cx="5603746" cy="309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1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45EA-09DD-450F-94E6-AFCB7073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A7440C-1884-45BE-A340-4F0BFCC05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117987" cy="40475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13AC5F-CBDC-4090-BF31-105C1F4CD145}"/>
              </a:ext>
            </a:extLst>
          </p:cNvPr>
          <p:cNvSpPr txBox="1"/>
          <p:nvPr/>
        </p:nvSpPr>
        <p:spPr>
          <a:xfrm>
            <a:off x="4048952" y="2421778"/>
            <a:ext cx="73976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seeing the table, we can say that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classifiers have the highest accuracy score.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Among these two, we choose the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classifier as it has the ability to limit overfitting as compared to the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classifier.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398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AF448E-D623-47EA-94AB-BF7859DAE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52" y="1868557"/>
            <a:ext cx="7812422" cy="3449407"/>
          </a:xfrm>
        </p:spPr>
      </p:pic>
    </p:spTree>
    <p:extLst>
      <p:ext uri="{BB962C8B-B14F-4D97-AF65-F5344CB8AC3E}">
        <p14:creationId xmlns:p14="http://schemas.microsoft.com/office/powerpoint/2010/main" val="24933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6DCF-8FA8-4835-81AE-4DEB2A78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Below is a brief information about each columns of the dataset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860A1-F1E3-4890-8925-B81B183EB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0991"/>
            <a:ext cx="11128514" cy="4705972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endParaRPr lang="en-US" sz="59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3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3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assenger: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 unique index for passenger rows. It starts from 1 for             		 the first row and increments by 1 for every new row.</a:t>
            </a:r>
          </a:p>
          <a:p>
            <a:pPr algn="l">
              <a:spcAft>
                <a:spcPts val="600"/>
              </a:spcAft>
              <a:buFont typeface="+mj-lt"/>
              <a:buAutoNum type="arabicPeriod"/>
            </a:pPr>
            <a:r>
              <a:rPr lang="en-US" sz="33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Survived: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This shows if the passenger survived or not. 1 stand for        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 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survived and 0 stands for not survived.</a:t>
            </a:r>
          </a:p>
          <a:p>
            <a:pPr algn="l">
              <a:spcAft>
                <a:spcPts val="600"/>
              </a:spcAft>
              <a:buFont typeface="+mj-lt"/>
              <a:buAutoNum type="arabicPeriod"/>
            </a:pPr>
            <a:r>
              <a:rPr lang="en-US" sz="33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Pclass: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Ticket class. 1 stands for First class ticket. 2 stands for Second  	      class ticket. 3 stands for Third class ticket.</a:t>
            </a:r>
          </a:p>
          <a:p>
            <a:pPr algn="l">
              <a:spcAft>
                <a:spcPts val="600"/>
              </a:spcAft>
              <a:buFont typeface="+mj-lt"/>
              <a:buAutoNum type="arabicPeriod"/>
            </a:pPr>
            <a:r>
              <a:rPr lang="en-US" sz="33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Passenger's name. The name also contains a title. “Mr.” for man.  	     “Mrs.” for a woman. “Miss” for a girl. “Master” for the boy.</a:t>
            </a:r>
          </a:p>
          <a:p>
            <a:pPr algn="l">
              <a:spcAft>
                <a:spcPts val="600"/>
              </a:spcAft>
              <a:buFont typeface="+mj-lt"/>
              <a:buAutoNum type="arabicPeriod"/>
            </a:pPr>
            <a:r>
              <a:rPr lang="en-US" sz="33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Sex: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Passenger's sex. It's either Male or Female.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866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89D1-5B71-49F7-96E0-C05F0BC0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Below is a brief information about each columns of the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41F93-C31E-401D-B2F5-7104D2F8F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155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Parch: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Number of parents of children travelling with each passenger.</a:t>
            </a:r>
          </a:p>
          <a:p>
            <a:pPr marL="0" indent="0" algn="l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 Ticket: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Ticket number.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Fare: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How much money the passenger has paid for the travel journey.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Cabin: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Cabin number of the passenger. "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values in this column indicates that the cabin number of that particular passenger has not been recorded.</a:t>
            </a:r>
          </a:p>
          <a:p>
            <a:pPr marL="0" indent="0" algn="l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12. Embarked: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Port from where the particular passenger was embarked/boarded.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0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3A5E-CD8A-4E8B-B3F9-99A1FE00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the Project/Data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530EA-3F74-42F8-8015-4ADB496A2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73"/>
            <a:ext cx="10515600" cy="4351338"/>
          </a:xfrm>
        </p:spPr>
        <p:txBody>
          <a:bodyPr/>
          <a:lstStyle/>
          <a:p>
            <a:pPr marL="687600" lvl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features were having missing values [Handling the missing values]</a:t>
            </a:r>
          </a:p>
          <a:p>
            <a:pPr marL="687600" lvl="1">
              <a:lnSpc>
                <a:spcPct val="150000"/>
              </a:lnSpc>
              <a:spcBef>
                <a:spcPts val="0"/>
              </a:spcBef>
              <a:spcAft>
                <a:spcPts val="100"/>
              </a:spcAft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Cabin, Embarked having a missing values </a:t>
            </a:r>
          </a:p>
          <a:p>
            <a:pPr marL="687600" lvl="1">
              <a:spcBef>
                <a:spcPts val="1200"/>
              </a:spcBef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data were not having numeric datatype [converting the object </a:t>
            </a:r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dtypes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numeric where machine learning can understand]</a:t>
            </a:r>
          </a:p>
          <a:p>
            <a:pPr marL="687600" lvl="1">
              <a:spcBef>
                <a:spcPts val="1200"/>
              </a:spcBef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data was not Straight forward 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12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72DA-3FF4-45DF-8DEA-D9417583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Findings through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CAC3F-5066-431B-B397-5A8511726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Women from 1st and 2nd Pclass have almost 100% survival chance.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 from 2nd and 3rd Pclass have only around 10% survival chance.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Almost all females from Pclass 1 and 2 survived.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Females dying were mostly from 3rd Pclass.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Males from Pclass 1 only have slightly higher survival chance than Pclass 2 and 3.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1st Pclass has very few children as compared to other two classes.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1st </a:t>
            </a:r>
            <a:r>
              <a:rPr lang="en-US" sz="3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Plcass</a:t>
            </a:r>
            <a:r>
              <a:rPr lang="en-US" sz="3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more old people as compared to other two classes.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5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2400C-C8AD-4C61-BBDD-C0353EEAC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4312"/>
            <a:ext cx="10515600" cy="617551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Almost all children (between age 0 to 10) of 2nd Pclass survived.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children of 3rd Pclass survived.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Younger people of 1st Pclass survived as compared to its older people.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male children (between age 0 to 14) survived.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Females with age between 18 to 40 have better survival chance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shows that there are duplicate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Ticket number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Cabins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shared this information got by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seing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row. The highest number of duplicate ticket number is "CA. 2343". It has been repeated 7 times. Similarly, the highest number of people using the same cabin is 4. They are using cabin number "C23 C25 C27".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also see that 644 people were embarked from port "S".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Among 891 rows, 577 were Male and the rest were Female.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859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BCCE-FCCC-4849-A347-2C16539D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236D9-D503-4ED3-9543-2EF7C302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Learnt how to handle the missing values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Learnt hot to convert object datatype to int by doing some modifications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Learnt how to find the insights from the data by visualizing the plots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how to Perform Feature Extraction 	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how to Perform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OneHotEncoding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Learnt how to Build Model by using different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lassification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Algorithms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90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CFBB-631B-47BB-B747-6D9CD30D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69D1C-D95D-41DD-B182-FE40495C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Replacing some less common titles with the name "Other".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onvert the categorical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values into numeric form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Replacing null values with mode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converting the categorical value of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into numeric. We represent 0 as female and 1 as male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Categorizing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age into 5 different age ranges.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FareBand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divided the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into 4 category ranges.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47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90D-CC88-4B12-90F8-E3F20032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B94EA-947F-4625-AE66-F9F560FDA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 (SVC)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SVC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k-Nearest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Neighbor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(KNN)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Naive Bayes 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GaussianNB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Stochastic Gradient Descent (SGD)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55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849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Project: Titanic </vt:lpstr>
      <vt:lpstr>Below is a brief information about each columns of the dataset</vt:lpstr>
      <vt:lpstr>Below is a brief information about each columns of the dataset</vt:lpstr>
      <vt:lpstr>Challenges in the Project/Data</vt:lpstr>
      <vt:lpstr>Major Findings through EDA</vt:lpstr>
      <vt:lpstr>PowerPoint Presentation</vt:lpstr>
      <vt:lpstr>My Learning</vt:lpstr>
      <vt:lpstr>Data Manipulation</vt:lpstr>
      <vt:lpstr>Model</vt:lpstr>
      <vt:lpstr>Building Model</vt:lpstr>
      <vt:lpstr>Comparison of 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Titanic </dc:title>
  <dc:creator>Jeevan Raj</dc:creator>
  <cp:lastModifiedBy>Jeevan Raj</cp:lastModifiedBy>
  <cp:revision>2</cp:revision>
  <dcterms:created xsi:type="dcterms:W3CDTF">2022-02-07T09:19:53Z</dcterms:created>
  <dcterms:modified xsi:type="dcterms:W3CDTF">2022-02-07T11:22:24Z</dcterms:modified>
</cp:coreProperties>
</file>