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9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6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36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9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8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86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9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7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9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3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1061F2-9D88-4CF5-9A36-D49E7D6D6B1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0872-2A69-4DD9-81CF-90CC27484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37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hchi/penguins-data-se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F8955-6594-425C-A6BB-6D19CD20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05" y="2173357"/>
            <a:ext cx="4850296" cy="4684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22AAF-1268-4250-B431-54414F3CBDB7}"/>
              </a:ext>
            </a:extLst>
          </p:cNvPr>
          <p:cNvSpPr txBox="1"/>
          <p:nvPr/>
        </p:nvSpPr>
        <p:spPr>
          <a:xfrm>
            <a:off x="847127" y="1117490"/>
            <a:ext cx="4194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Penguins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B478-5A6E-41D8-BF7C-78679F4F254E}"/>
              </a:ext>
            </a:extLst>
          </p:cNvPr>
          <p:cNvSpPr txBox="1"/>
          <p:nvPr/>
        </p:nvSpPr>
        <p:spPr>
          <a:xfrm>
            <a:off x="847127" y="3735608"/>
            <a:ext cx="3017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Penguins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14793-4955-4E9C-B2AB-92D54F652C48}"/>
              </a:ext>
            </a:extLst>
          </p:cNvPr>
          <p:cNvSpPr txBox="1"/>
          <p:nvPr/>
        </p:nvSpPr>
        <p:spPr>
          <a:xfrm>
            <a:off x="847127" y="3244334"/>
            <a:ext cx="583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https://www.kaggle.com/mathchi/penguins-data-set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05085-26A6-461A-98DE-9E941144191A}"/>
              </a:ext>
            </a:extLst>
          </p:cNvPr>
          <p:cNvSpPr txBox="1"/>
          <p:nvPr/>
        </p:nvSpPr>
        <p:spPr>
          <a:xfrm>
            <a:off x="785540" y="1947318"/>
            <a:ext cx="6157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we are going to predict the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of the penguins</a:t>
            </a:r>
          </a:p>
        </p:txBody>
      </p:sp>
    </p:spTree>
    <p:extLst>
      <p:ext uri="{BB962C8B-B14F-4D97-AF65-F5344CB8AC3E}">
        <p14:creationId xmlns:p14="http://schemas.microsoft.com/office/powerpoint/2010/main" val="16892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FC-9BFB-4834-8353-A0D472C4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9611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PROJECT/DATA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8A03-6D31-45D6-B676-5F0FB64E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22784"/>
            <a:ext cx="9598800" cy="4525616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containing some missing values [Handling the Missing values]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containing nonnumerical values so need to be converted in to numerical data where the machine learning model can understand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not in the same range so need to be standardized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data was not Straight forward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4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C72E-7363-4EB7-A7CF-B934698F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 through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E1AE-8D76-4F9B-825A-9F61C06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has equal no of counts, it is  equally balanced need not to be perform SMOTE operation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depth and flipper length is negatively co-related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Flipper length and bill length are positively co-related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the distribution plot we can state that all the data are normally distributed looks like a bell shaped curve</a:t>
            </a:r>
          </a:p>
        </p:txBody>
      </p:sp>
    </p:spTree>
    <p:extLst>
      <p:ext uri="{BB962C8B-B14F-4D97-AF65-F5344CB8AC3E}">
        <p14:creationId xmlns:p14="http://schemas.microsoft.com/office/powerpoint/2010/main" val="357237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A759-3A74-49DA-8C7B-9C5A5C96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6BC8-BC89-4DDD-BB2A-47A24927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68780"/>
            <a:ext cx="9404723" cy="457961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handle the missing values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hot to convert object datatype to int by doing some modifications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find the insights from the data by visualizing the plots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Perform Feature Extraction 	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Perform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Build Model by using different Classification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8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FC6-1874-4D7B-AE7A-7987A790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3D3A-B220-4E67-950B-01172F9B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OneHodEncoding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missing values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categorical value of </a:t>
            </a:r>
            <a:r>
              <a:rPr lang="en-US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numeric. We represent 0 as female and 1 as male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Standardization operation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35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0B56-B7E3-4A17-8516-B4597A68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2351-22BD-48F7-AC3E-11CBEB2A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730326"/>
            <a:ext cx="9404722" cy="451807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40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3FDA-EDF6-4058-8FB0-F7407294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C644-CABF-410F-A605-BB73B331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34905"/>
            <a:ext cx="9404723" cy="4813495"/>
          </a:xfrm>
        </p:spPr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have Built the model using different algorithms as shown in the above slide</a:t>
            </a:r>
          </a:p>
          <a:p>
            <a:pPr>
              <a:spcBef>
                <a:spcPts val="600"/>
              </a:spcBef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considering Random Forest Classifier because it is giving me the highest accuracy when compared to another model </a:t>
            </a:r>
          </a:p>
          <a:p>
            <a:pPr>
              <a:spcBef>
                <a:spcPts val="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my confusion Matrix Out of 38 Female, it predicted 35 times correctly and 3 times it wrongly predicted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for Male Out of 29,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28 times it predicted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Correctly and 1 times it predicted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wrongly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B9E69-FC5B-45D7-92D2-18AF1126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48" y="3569678"/>
            <a:ext cx="4414228" cy="2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6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A3F-6FAE-4AB3-AAC8-4A27C069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56090-7652-4F6A-8864-9F3492A55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47447"/>
            <a:ext cx="3774538" cy="4586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3AA23-693F-424B-B241-4B415565C390}"/>
              </a:ext>
            </a:extLst>
          </p:cNvPr>
          <p:cNvSpPr txBox="1"/>
          <p:nvPr/>
        </p:nvSpPr>
        <p:spPr>
          <a:xfrm>
            <a:off x="4588025" y="2419430"/>
            <a:ext cx="7409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seeing the table, we can say that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Supper Vector Machines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classifiers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the highest accuracy score.</a:t>
            </a: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these two, we choose the 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classifier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plot the ROC Curve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674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908</TotalTime>
  <Words>385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PowerPoint Presentation</vt:lpstr>
      <vt:lpstr>CHALLENGES IN THE PROJECT/DATA</vt:lpstr>
      <vt:lpstr>Major Findings through EDA</vt:lpstr>
      <vt:lpstr>My Learning</vt:lpstr>
      <vt:lpstr>Data Manipulation</vt:lpstr>
      <vt:lpstr>Model</vt:lpstr>
      <vt:lpstr>Building Model</vt:lpstr>
      <vt:lpstr>Comparison of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Raj</dc:creator>
  <cp:lastModifiedBy>Jeevan Raj</cp:lastModifiedBy>
  <cp:revision>1</cp:revision>
  <dcterms:created xsi:type="dcterms:W3CDTF">2022-02-07T13:26:24Z</dcterms:created>
  <dcterms:modified xsi:type="dcterms:W3CDTF">2022-02-08T04:35:16Z</dcterms:modified>
</cp:coreProperties>
</file>