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6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9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8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7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5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1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5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7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9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65D7-E3C8-4337-B61B-DD1B2553D49A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6E45A0-4149-4DC4-AA0B-3EE7B98E0D5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1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81D41-5021-43DD-89D9-85379837198E}"/>
              </a:ext>
            </a:extLst>
          </p:cNvPr>
          <p:cNvSpPr txBox="1"/>
          <p:nvPr/>
        </p:nvSpPr>
        <p:spPr>
          <a:xfrm>
            <a:off x="1537252" y="1129016"/>
            <a:ext cx="4041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Quikr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2E2EC-CD40-45EC-AACB-7A81C003A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25" y="205091"/>
            <a:ext cx="2466975" cy="1847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00EF2-B670-412F-8824-FDCC39E59BDA}"/>
              </a:ext>
            </a:extLst>
          </p:cNvPr>
          <p:cNvSpPr txBox="1"/>
          <p:nvPr/>
        </p:nvSpPr>
        <p:spPr>
          <a:xfrm>
            <a:off x="1537252" y="4670232"/>
            <a:ext cx="32467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Quikr.csv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C20E6-4841-4FEF-A33F-DDBB4EB2B72F}"/>
              </a:ext>
            </a:extLst>
          </p:cNvPr>
          <p:cNvSpPr txBox="1"/>
          <p:nvPr/>
        </p:nvSpPr>
        <p:spPr>
          <a:xfrm>
            <a:off x="1537252" y="2052941"/>
            <a:ext cx="76719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am going to predict the price of the car based on the features like year, kilometre's driven, fuel type, company name, etc</a:t>
            </a:r>
          </a:p>
        </p:txBody>
      </p:sp>
    </p:spTree>
    <p:extLst>
      <p:ext uri="{BB962C8B-B14F-4D97-AF65-F5344CB8AC3E}">
        <p14:creationId xmlns:p14="http://schemas.microsoft.com/office/powerpoint/2010/main" val="344038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5F51-BADD-4F1D-8E38-EC5EE7BF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Project/Data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0067-5F1F-4AEA-8005-348B0AA1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 has many non-year values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 dtype should convert the object to int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Price variable it is showing that Ask for price (we want to clean it up)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dtype should convert object to int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kms_driven has kms with integer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57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0C4-6861-4DAC-BB76-665BCE2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Project/Data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26B0-EDB4-45CC-BFD0-147FC25D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kms_driven dtype should convert object to 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kms_driven has some nan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uel_type has some nan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want to keep first 3words of name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62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7268-E810-4349-8F4B-E79834ED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Findings Through EDA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8C-36FB-491D-9EFA-12BA0B6E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61506"/>
            <a:ext cx="9603275" cy="345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types are in the object datatype</a:t>
            </a:r>
          </a:p>
          <a:p>
            <a:pPr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data where the year, price, kms_driven should be in int or float datatype</a:t>
            </a:r>
          </a:p>
          <a:p>
            <a:pPr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type has missing data</a:t>
            </a:r>
          </a:p>
          <a:p>
            <a:pPr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columns its showing that ask for Price</a:t>
            </a:r>
          </a:p>
          <a:p>
            <a:pPr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Kms_driven has some nan values</a:t>
            </a:r>
          </a:p>
          <a:p>
            <a:pPr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has extreme outlier </a:t>
            </a:r>
          </a:p>
        </p:txBody>
      </p:sp>
    </p:spTree>
    <p:extLst>
      <p:ext uri="{BB962C8B-B14F-4D97-AF65-F5344CB8AC3E}">
        <p14:creationId xmlns:p14="http://schemas.microsoft.com/office/powerpoint/2010/main" val="227561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FE97-74B6-41F4-986D-ECFE3DF3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BA37-C11E-488C-98B8-808EEBE9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51308" cy="3450613"/>
          </a:xfrm>
        </p:spPr>
        <p:txBody>
          <a:bodyPr>
            <a:no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handle the missing values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hot to convert object datatype to int by removing the comma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Outlier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perform One Hot Encoding 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use Pipeline and perform the task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perform Linear Regression Model and finding the R2 score</a:t>
            </a:r>
          </a:p>
        </p:txBody>
      </p:sp>
    </p:spTree>
    <p:extLst>
      <p:ext uri="{BB962C8B-B14F-4D97-AF65-F5344CB8AC3E}">
        <p14:creationId xmlns:p14="http://schemas.microsoft.com/office/powerpoint/2010/main" val="310338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9251-D766-41CF-B234-AFED0F01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FA8D-B6AD-422A-A97D-8780D929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30821" cy="3450613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has many non-year values so we are filtering only the numeric values and converting from object to int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column as some data like ‘Ask For Price’ so we are removing it ,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comma(',') to empty string(‘’)  and converting it in to integer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Kms_driven as kms at the end of the data and having comma between the data so we removed all those and converted into integer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type has nan values we removed it 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0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9966-9521-4D08-9C3D-3182D894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304" y="735192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B39F-B1E0-4E64-AE58-A83A4072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304" y="2060755"/>
            <a:ext cx="10515600" cy="4351338"/>
          </a:xfrm>
        </p:spPr>
        <p:txBody>
          <a:bodyPr>
            <a:no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the model using Linear Regression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I got R2_score as 56%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too small so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getting very low r2 score so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change random split and see which split is giving me more r2_score</a:t>
            </a:r>
          </a:p>
        </p:txBody>
      </p:sp>
    </p:spTree>
    <p:extLst>
      <p:ext uri="{BB962C8B-B14F-4D97-AF65-F5344CB8AC3E}">
        <p14:creationId xmlns:p14="http://schemas.microsoft.com/office/powerpoint/2010/main" val="422960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5670-7750-41C1-A793-E34E5F1E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D666-1791-4763-8230-FEA73021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 have done for loop for 1000 times and split the data for 1000 different split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let we see which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 has highest r2_score after 1000 time random split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random_state 661 the I got the R2_Score as 89% it was good when compared to others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3373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1609</TotalTime>
  <Words>432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PowerPoint Presentation</vt:lpstr>
      <vt:lpstr>Challenges in the Project/Data</vt:lpstr>
      <vt:lpstr>Challenges in the Project/Data</vt:lpstr>
      <vt:lpstr>Major Findings Through EDA  </vt:lpstr>
      <vt:lpstr>My learning</vt:lpstr>
      <vt:lpstr>Data Cleaning</vt:lpstr>
      <vt:lpstr>Model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Jeevan Raj</dc:creator>
  <cp:lastModifiedBy>Jeevan Raj</cp:lastModifiedBy>
  <cp:revision>2</cp:revision>
  <dcterms:created xsi:type="dcterms:W3CDTF">2022-02-05T05:18:53Z</dcterms:created>
  <dcterms:modified xsi:type="dcterms:W3CDTF">2022-02-07T12:21:10Z</dcterms:modified>
</cp:coreProperties>
</file>