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82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8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124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60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30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079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25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517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20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3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9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9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92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32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34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4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30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38A946-5113-457C-A93F-0C2755AE91F6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E700-9E88-44FF-8246-5D2B1BCC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39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9F1369-7332-43A6-913C-A5956365E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555" y="0"/>
            <a:ext cx="4397445" cy="2909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5B636-1358-441B-90E1-F59868583915}"/>
              </a:ext>
            </a:extLst>
          </p:cNvPr>
          <p:cNvSpPr txBox="1"/>
          <p:nvPr/>
        </p:nvSpPr>
        <p:spPr>
          <a:xfrm>
            <a:off x="490331" y="531199"/>
            <a:ext cx="6532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 Census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B422E-F6F3-4A37-BE84-1D78EC1BE639}"/>
              </a:ext>
            </a:extLst>
          </p:cNvPr>
          <p:cNvSpPr txBox="1"/>
          <p:nvPr/>
        </p:nvSpPr>
        <p:spPr>
          <a:xfrm>
            <a:off x="474803" y="1828799"/>
            <a:ext cx="584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task is to determine whether </a:t>
            </a:r>
          </a:p>
          <a:p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person makes over $50K a year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9CD13-DFBF-4247-8EAD-14C8D6ADDCBA}"/>
              </a:ext>
            </a:extLst>
          </p:cNvPr>
          <p:cNvSpPr txBox="1"/>
          <p:nvPr/>
        </p:nvSpPr>
        <p:spPr>
          <a:xfrm>
            <a:off x="472059" y="3034066"/>
            <a:ext cx="65691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https://www.kaggle.com/uciml/adult-census-income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AEB19-E4E1-4675-8958-4C01E9DFB926}"/>
              </a:ext>
            </a:extLst>
          </p:cNvPr>
          <p:cNvSpPr txBox="1"/>
          <p:nvPr/>
        </p:nvSpPr>
        <p:spPr>
          <a:xfrm>
            <a:off x="453787" y="3572980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adult.csv</a:t>
            </a:r>
          </a:p>
        </p:txBody>
      </p:sp>
    </p:spTree>
    <p:extLst>
      <p:ext uri="{BB962C8B-B14F-4D97-AF65-F5344CB8AC3E}">
        <p14:creationId xmlns:p14="http://schemas.microsoft.com/office/powerpoint/2010/main" val="214531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F395-A522-4027-9E10-9888BC2A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4" y="2052918"/>
            <a:ext cx="9403740" cy="419548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containing “?”  in it where it tells us about the data is having a missing values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were given in different format where we wanted to convert in to int, where data &lt;=50k	should be considered as ‘0’ and &gt;50k should be considered as ‘1’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the Label Encoding to converting the labelled data into numeric form so as to convert them into the machine-readable form.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the Feature Engineering operation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2798F2-0B31-49A7-A0EB-FEE2DE8A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756844" cy="140017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the Project/Data</a:t>
            </a:r>
          </a:p>
        </p:txBody>
      </p:sp>
    </p:spTree>
    <p:extLst>
      <p:ext uri="{BB962C8B-B14F-4D97-AF65-F5344CB8AC3E}">
        <p14:creationId xmlns:p14="http://schemas.microsoft.com/office/powerpoint/2010/main" val="389252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666E-C7E4-47DA-8D61-A37DA053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7149-F3DE-4EA6-AB9B-972C9AA1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603514"/>
            <a:ext cx="9559523" cy="4644886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Learnt how to handle the missing values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Learnt how to Perform Label encoding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Learnt how to Perform Feature Scaling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Learnt how to use XGB Classifier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Learnt how to get Confusion Matrix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Learnt how to get Classification Report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Learnt how to plot ROC Curve</a:t>
            </a:r>
          </a:p>
        </p:txBody>
      </p:sp>
    </p:spTree>
    <p:extLst>
      <p:ext uri="{BB962C8B-B14F-4D97-AF65-F5344CB8AC3E}">
        <p14:creationId xmlns:p14="http://schemas.microsoft.com/office/powerpoint/2010/main" val="58035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4494-50D8-4307-8C71-6BD1DF8E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233E-6B5D-43E9-AFF7-6721FA06E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603512"/>
            <a:ext cx="9404723" cy="464488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as containing “?” So we filtered the missing data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was given in different formats where we wanted to convert into an int, where data &lt;=50k	should be considered as ‘0’ and &gt;50k should be considered as ‘1’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the Label Encoding to converting the labelled data into numeric form so as to convert them into the machine-readable form.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2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4E2D-A361-4F7D-9E2A-2F1468B6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7B64-5905-4552-A592-B20D0754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537252"/>
            <a:ext cx="9404722" cy="471114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built by using XGB Classifier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 got True Positive=4654, True Negative=993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Accuracy Score = 87%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Curve= 92%</a:t>
            </a:r>
          </a:p>
        </p:txBody>
      </p:sp>
    </p:spTree>
    <p:extLst>
      <p:ext uri="{BB962C8B-B14F-4D97-AF65-F5344CB8AC3E}">
        <p14:creationId xmlns:p14="http://schemas.microsoft.com/office/powerpoint/2010/main" val="3416537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127</TotalTime>
  <Words>288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</vt:lpstr>
      <vt:lpstr>PowerPoint Presentation</vt:lpstr>
      <vt:lpstr>Challenges in the Project/Data</vt:lpstr>
      <vt:lpstr>My learning</vt:lpstr>
      <vt:lpstr>Data Cleaning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Jeevan Raj</dc:creator>
  <cp:lastModifiedBy>Jeevan Raj</cp:lastModifiedBy>
  <cp:revision>1</cp:revision>
  <dcterms:created xsi:type="dcterms:W3CDTF">2022-02-06T09:45:29Z</dcterms:created>
  <dcterms:modified xsi:type="dcterms:W3CDTF">2022-02-06T11:53:11Z</dcterms:modified>
</cp:coreProperties>
</file>