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75" r:id="rId5"/>
    <p:sldId id="257" r:id="rId6"/>
    <p:sldId id="259" r:id="rId7"/>
    <p:sldId id="260" r:id="rId8"/>
    <p:sldId id="261" r:id="rId9"/>
    <p:sldId id="262" r:id="rId10"/>
    <p:sldId id="263" r:id="rId11"/>
    <p:sldId id="273" r:id="rId12"/>
    <p:sldId id="274" r:id="rId13"/>
    <p:sldId id="265" r:id="rId14"/>
    <p:sldId id="276" r:id="rId15"/>
    <p:sldId id="277" r:id="rId16"/>
    <p:sldId id="278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9DBC-B4A5-40E2-A25F-D906F24EC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259B1-4C5A-426D-B264-5D2BD571F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6A8E-910E-424C-A1D0-AD3B81B4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07BA-4FA7-4AAF-A820-375DD70F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4E16-9266-4C5E-9C45-2024A80A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138C-C2BD-43BC-B439-F32E00CB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78244-2A62-4E75-9E23-61A76893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CDCD-83EA-46F5-A5D3-3D6E1EEE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E331-9038-498C-8C7C-99D94F8F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1E84-82B1-4212-A249-67182CA2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BE6E1-64F0-4958-939D-D149F21F4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65B4B-45E5-4B8D-878D-5718819B3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B23-C13C-4CA9-B36B-B1578E1E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1817-75E8-4A29-91CE-B24A9BB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BCAA-120E-4763-8612-EBDD3596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5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D909-8C41-4463-B829-0E70F2A5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9FB2-B81E-4111-B462-15CAC542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796F-7E05-42F8-82E0-81874844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3E0A-E59C-4B8E-8665-189CF393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8B65-D5C8-4334-AE2D-E6555424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2834-3582-4512-B847-057A8E87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61D1-506F-4729-9FA9-B81F23C3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96AD-0E88-4DEC-8FE9-05E814A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647E-AF79-4ACA-BE30-78C8C1AF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6179-BBD9-4B01-816D-AA82BDC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0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5D99-EE06-4B32-8898-1B756EB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9460-095F-4C4C-981F-78ECAF52C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7606-03A1-490C-A591-CAB97400F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B13E-F1BC-4436-B798-402CF014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97D2F-83B8-4C84-B2F7-8219402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E78B4-40FF-4CAC-B7F7-4D94879D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69B7-87D0-4111-9194-7FADA8F1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51CD-3DFC-4CDB-8D17-354F5064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A484D-F28B-4709-BEDC-D8AD9A16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F7684-0616-40E3-B609-7F18A61BC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5049-C9C9-41F4-B2DE-9F4C4AAF9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B97FD-969E-49B5-9732-6A3149E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0980-8CB4-4F23-8528-BB8F161D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ED30D-7E9A-434C-B04B-50A941C1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5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10D5-5521-4CCF-93D0-EC7CB11E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8328C-D2FB-439D-B861-9EA93367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4B740-8A5A-47DC-8899-11F41A0B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90A4-5E88-41EB-86B8-BA80517E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AC764-82E3-4893-8A65-952F304D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5473A-DD83-474B-B134-C812B80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16000-77AF-4770-B93C-E7F15B24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579D-0910-4A47-8808-7E40B4E4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B5F9-907F-4DE6-B502-27705D9D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8372-DAE1-46CA-A8FA-AFC5096AD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BF8C-7BE1-4AA1-9148-0EAD6B58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6A84-4336-4D01-ACC1-F4FA16A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4FAA8-66D6-415B-A1EA-7BD2D8D3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2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328-4298-4B86-9A25-DC23286C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03A1B-D7BD-4CD6-B80D-8DB7D12F6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7A13-9D74-43CD-BBDA-13B038FB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76EC-55F4-42EE-8D0B-480DF381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18D50-9FCF-4BBE-A601-8BE2629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4E0C-03C4-480A-B115-C2F3B31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4CB4F-957C-4011-9592-8E943E66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CADD-4269-4876-A003-0B682735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41F4-EB99-4706-A8CF-DAFF41FDB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2E1F-F5FE-4CC6-8E1F-2B0ECF16380E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F36B-ECA3-4970-9508-1918B38BF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B43A-FC90-4C25-998D-44A3D963A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EDA8-C2CA-4E16-81BF-ED45738F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6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6735-0E7A-4888-8AD3-EE2E9764F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5" y="1095520"/>
            <a:ext cx="9144000" cy="1009359"/>
          </a:xfrm>
        </p:spPr>
        <p:txBody>
          <a:bodyPr/>
          <a:lstStyle/>
          <a:p>
            <a:pPr algn="l"/>
            <a:r>
              <a:rPr lang="en-US"/>
              <a:t>Project: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6C47D-9D79-45E4-B76F-64E1EC457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5042"/>
            <a:ext cx="9144000" cy="1655762"/>
          </a:xfrm>
        </p:spPr>
        <p:txBody>
          <a:bodyPr/>
          <a:lstStyle/>
          <a:p>
            <a:pPr algn="l"/>
            <a:r>
              <a:rPr lang="en-US"/>
              <a:t>Link: htttp….</a:t>
            </a:r>
          </a:p>
          <a:p>
            <a:pPr algn="l"/>
            <a:r>
              <a:rPr lang="en-US"/>
              <a:t>Data: iris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0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Action 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5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Action 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Action 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9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Models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5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Models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7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Models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8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Models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3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Model &amp; Performance Matrices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3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viewing my work! 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DD559-1192-4116-94A0-6CAD11D4F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2" y="1938435"/>
            <a:ext cx="2590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8" y="320578"/>
            <a:ext cx="10515600" cy="895544"/>
          </a:xfrm>
        </p:spPr>
        <p:txBody>
          <a:bodyPr>
            <a:normAutofit fontScale="90000"/>
          </a:bodyPr>
          <a:lstStyle/>
          <a:p>
            <a:r>
              <a:rPr lang="en-US"/>
              <a:t>Challenges in the Project/Data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73D28-BE85-4CB4-A200-3ABF4AF0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585" y="1557014"/>
            <a:ext cx="10515600" cy="150018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/>
              <a:t>Xxx</a:t>
            </a:r>
          </a:p>
          <a:p>
            <a:pPr marL="457200" indent="-457200">
              <a:buFont typeface="+mj-lt"/>
              <a:buAutoNum type="alphaUcPeriod"/>
            </a:pPr>
            <a:r>
              <a:rPr lang="en-US"/>
              <a:t>Xxx</a:t>
            </a:r>
          </a:p>
          <a:p>
            <a:pPr marL="457200" indent="-457200">
              <a:buFont typeface="+mj-lt"/>
              <a:buAutoNum type="alphaUcPeriod"/>
            </a:pPr>
            <a:r>
              <a:rPr lang="en-US"/>
              <a:t>Xxx</a:t>
            </a:r>
          </a:p>
          <a:p>
            <a:pPr marL="457200" indent="-457200">
              <a:buFont typeface="+mj-lt"/>
              <a:buAutoNum type="alphaUcPeriod"/>
            </a:pPr>
            <a:r>
              <a:rPr lang="en-US"/>
              <a:t>xxx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Findings through EDA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2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Findings through EDA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3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898" y="382554"/>
            <a:ext cx="9144000" cy="897391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My Learning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EE37B-19AF-47E8-A14C-B9422637A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188" y="1773238"/>
            <a:ext cx="9144000" cy="1655762"/>
          </a:xfrm>
        </p:spPr>
        <p:txBody>
          <a:bodyPr/>
          <a:lstStyle/>
          <a:p>
            <a:pPr marL="914400" lvl="1" indent="-457200" algn="l">
              <a:buFont typeface="+mj-lt"/>
              <a:buAutoNum type="alphaUcPeriod"/>
            </a:pPr>
            <a:r>
              <a:rPr lang="en-US"/>
              <a:t>Aaaa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/>
              <a:t>Bbbb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/>
              <a:t>C</a:t>
            </a:r>
            <a:r>
              <a:rPr lang="en-IN"/>
              <a:t>ccccc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IN"/>
              <a:t>ddddd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Learning : 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8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Learning: 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Action 1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9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3977-9912-4D90-A3BE-C4AF69F4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Action 2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3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Project: </vt:lpstr>
      <vt:lpstr>Challenges in the Project/Data</vt:lpstr>
      <vt:lpstr>Major Findings through EDA</vt:lpstr>
      <vt:lpstr>Major Findings through EDA</vt:lpstr>
      <vt:lpstr>My Learning </vt:lpstr>
      <vt:lpstr>My Learning : A</vt:lpstr>
      <vt:lpstr>My Learning: B</vt:lpstr>
      <vt:lpstr>Data Cleaning Action 1 </vt:lpstr>
      <vt:lpstr>Data Cleaning Action 2 </vt:lpstr>
      <vt:lpstr>Data Manipulation Action 1</vt:lpstr>
      <vt:lpstr>Data Manipulation Action 2</vt:lpstr>
      <vt:lpstr>Data Manipulation Action 3</vt:lpstr>
      <vt:lpstr>Comparison of Models</vt:lpstr>
      <vt:lpstr>Comparison of Models</vt:lpstr>
      <vt:lpstr>Comparison of Models</vt:lpstr>
      <vt:lpstr>Comparison of Models</vt:lpstr>
      <vt:lpstr>Final Model &amp; Performance Matrices</vt:lpstr>
      <vt:lpstr>Thanks for viewing my work!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</dc:title>
  <dc:creator>Dr Vinod</dc:creator>
  <cp:lastModifiedBy>Dr Vinod</cp:lastModifiedBy>
  <cp:revision>5</cp:revision>
  <dcterms:created xsi:type="dcterms:W3CDTF">2021-12-17T00:34:29Z</dcterms:created>
  <dcterms:modified xsi:type="dcterms:W3CDTF">2021-12-17T05:21:36Z</dcterms:modified>
</cp:coreProperties>
</file>